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4"/>
    <p:sldMasterId id="2147484032" r:id="rId5"/>
  </p:sldMasterIdLst>
  <p:notesMasterIdLst>
    <p:notesMasterId r:id="rId30"/>
  </p:notesMasterIdLst>
  <p:handoutMasterIdLst>
    <p:handoutMasterId r:id="rId31"/>
  </p:handoutMasterIdLst>
  <p:sldIdLst>
    <p:sldId id="280" r:id="rId6"/>
    <p:sldId id="342" r:id="rId7"/>
    <p:sldId id="2147483151" r:id="rId8"/>
    <p:sldId id="2147483152" r:id="rId9"/>
    <p:sldId id="2147483153" r:id="rId10"/>
    <p:sldId id="2147483154" r:id="rId11"/>
    <p:sldId id="2147483155" r:id="rId12"/>
    <p:sldId id="2147483156" r:id="rId13"/>
    <p:sldId id="346" r:id="rId14"/>
    <p:sldId id="2147483157" r:id="rId15"/>
    <p:sldId id="2147483158" r:id="rId16"/>
    <p:sldId id="2147483159" r:id="rId17"/>
    <p:sldId id="2147483160" r:id="rId18"/>
    <p:sldId id="2147483161" r:id="rId19"/>
    <p:sldId id="2147483162" r:id="rId20"/>
    <p:sldId id="2147483163" r:id="rId21"/>
    <p:sldId id="347" r:id="rId22"/>
    <p:sldId id="295" r:id="rId23"/>
    <p:sldId id="324" r:id="rId24"/>
    <p:sldId id="320" r:id="rId25"/>
    <p:sldId id="336" r:id="rId26"/>
    <p:sldId id="317" r:id="rId27"/>
    <p:sldId id="350" r:id="rId28"/>
    <p:sldId id="319" r:id="rId29"/>
  </p:sldIdLst>
  <p:sldSz cx="12192000" cy="6858000"/>
  <p:notesSz cx="6797675" cy="9926638"/>
  <p:defaultTextStyle>
    <a:defPPr>
      <a:defRPr lang="en-US"/>
    </a:defPPr>
    <a:lvl1pPr marL="0" algn="l" defTabSz="457196" rtl="0" eaLnBrk="1" latinLnBrk="0" hangingPunct="1">
      <a:defRPr sz="1801" kern="1200">
        <a:solidFill>
          <a:schemeClr val="tx1"/>
        </a:solidFill>
        <a:latin typeface="+mn-lt"/>
        <a:ea typeface="+mn-ea"/>
        <a:cs typeface="+mn-cs"/>
      </a:defRPr>
    </a:lvl1pPr>
    <a:lvl2pPr marL="457196" algn="l" defTabSz="457196" rtl="0" eaLnBrk="1" latinLnBrk="0" hangingPunct="1">
      <a:defRPr sz="1801" kern="1200">
        <a:solidFill>
          <a:schemeClr val="tx1"/>
        </a:solidFill>
        <a:latin typeface="+mn-lt"/>
        <a:ea typeface="+mn-ea"/>
        <a:cs typeface="+mn-cs"/>
      </a:defRPr>
    </a:lvl2pPr>
    <a:lvl3pPr marL="914395" algn="l" defTabSz="457196" rtl="0" eaLnBrk="1" latinLnBrk="0" hangingPunct="1">
      <a:defRPr sz="1801" kern="1200">
        <a:solidFill>
          <a:schemeClr val="tx1"/>
        </a:solidFill>
        <a:latin typeface="+mn-lt"/>
        <a:ea typeface="+mn-ea"/>
        <a:cs typeface="+mn-cs"/>
      </a:defRPr>
    </a:lvl3pPr>
    <a:lvl4pPr marL="1371591" algn="l" defTabSz="457196" rtl="0" eaLnBrk="1" latinLnBrk="0" hangingPunct="1">
      <a:defRPr sz="1801" kern="1200">
        <a:solidFill>
          <a:schemeClr val="tx1"/>
        </a:solidFill>
        <a:latin typeface="+mn-lt"/>
        <a:ea typeface="+mn-ea"/>
        <a:cs typeface="+mn-cs"/>
      </a:defRPr>
    </a:lvl4pPr>
    <a:lvl5pPr marL="1828789" algn="l" defTabSz="457196" rtl="0" eaLnBrk="1" latinLnBrk="0" hangingPunct="1">
      <a:defRPr sz="1801" kern="1200">
        <a:solidFill>
          <a:schemeClr val="tx1"/>
        </a:solidFill>
        <a:latin typeface="+mn-lt"/>
        <a:ea typeface="+mn-ea"/>
        <a:cs typeface="+mn-cs"/>
      </a:defRPr>
    </a:lvl5pPr>
    <a:lvl6pPr marL="2285985" algn="l" defTabSz="457196" rtl="0" eaLnBrk="1" latinLnBrk="0" hangingPunct="1">
      <a:defRPr sz="1801" kern="1200">
        <a:solidFill>
          <a:schemeClr val="tx1"/>
        </a:solidFill>
        <a:latin typeface="+mn-lt"/>
        <a:ea typeface="+mn-ea"/>
        <a:cs typeface="+mn-cs"/>
      </a:defRPr>
    </a:lvl6pPr>
    <a:lvl7pPr marL="2743182" algn="l" defTabSz="457196" rtl="0" eaLnBrk="1" latinLnBrk="0" hangingPunct="1">
      <a:defRPr sz="1801" kern="1200">
        <a:solidFill>
          <a:schemeClr val="tx1"/>
        </a:solidFill>
        <a:latin typeface="+mn-lt"/>
        <a:ea typeface="+mn-ea"/>
        <a:cs typeface="+mn-cs"/>
      </a:defRPr>
    </a:lvl7pPr>
    <a:lvl8pPr marL="3200380" algn="l" defTabSz="457196" rtl="0" eaLnBrk="1" latinLnBrk="0" hangingPunct="1">
      <a:defRPr sz="1801" kern="1200">
        <a:solidFill>
          <a:schemeClr val="tx1"/>
        </a:solidFill>
        <a:latin typeface="+mn-lt"/>
        <a:ea typeface="+mn-ea"/>
        <a:cs typeface="+mn-cs"/>
      </a:defRPr>
    </a:lvl8pPr>
    <a:lvl9pPr marL="3657576" algn="l" defTabSz="457196" rtl="0" eaLnBrk="1" latinLnBrk="0" hangingPunct="1">
      <a:defRPr sz="1801"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487B4D-41B9-4055-BEAA-3D75D7226122}">
          <p14:sldIdLst>
            <p14:sldId id="280"/>
          </p14:sldIdLst>
        </p14:section>
        <p14:section name="Introduction" id="{BC86E759-180A-438B-9F13-CC7CD7D88F3E}">
          <p14:sldIdLst/>
        </p14:section>
        <p14:section name="Partie 1 - La nécessité d'un reporting RSE" id="{C5A0A41B-DFE6-46BD-A944-E75473DFC89C}">
          <p14:sldIdLst>
            <p14:sldId id="342"/>
            <p14:sldId id="2147483151"/>
            <p14:sldId id="2147483152"/>
            <p14:sldId id="2147483153"/>
            <p14:sldId id="2147483154"/>
            <p14:sldId id="2147483155"/>
            <p14:sldId id="2147483156"/>
          </p14:sldIdLst>
        </p14:section>
        <p14:section name="2. Le contenu de la norme VSME" id="{C6A658EC-197C-4141-8453-8B6A61FCE0F4}">
          <p14:sldIdLst>
            <p14:sldId id="346"/>
            <p14:sldId id="2147483157"/>
            <p14:sldId id="2147483158"/>
            <p14:sldId id="2147483159"/>
            <p14:sldId id="2147483160"/>
            <p14:sldId id="2147483161"/>
            <p14:sldId id="2147483162"/>
            <p14:sldId id="2147483163"/>
          </p14:sldIdLst>
        </p14:section>
        <p14:section name="3. Mise en place et vérification" id="{27CC976F-AA7B-4C4A-B9E8-78F0DE711228}">
          <p14:sldIdLst>
            <p14:sldId id="347"/>
            <p14:sldId id="295"/>
            <p14:sldId id="324"/>
            <p14:sldId id="320"/>
            <p14:sldId id="336"/>
            <p14:sldId id="317"/>
          </p14:sldIdLst>
        </p14:section>
        <p14:section name="Annexes" id="{8CE5B10D-82ED-47D1-A3C6-9D9C11F0536A}">
          <p14:sldIdLst>
            <p14:sldId id="350"/>
            <p14:sldId id="3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34FB65-3249-9234-75D4-599FB8698C08}" name="Barry, Natasia" initials="BN" userId="Barry, Natasia" providerId="None"/>
  <p188:author id="{12B02A67-BA1C-EB10-62E4-A587A6939DC2}" name="Douard, Helene" initials="DH" userId="S::hdouard@kpmg.fr::9a93e75b-6597-495e-9841-8f2224edfde4" providerId="AD"/>
  <p188:author id="{3C8B2485-7E4E-E44D-E916-52AA099CECE8}" name="Delphine LEFRANC - SECOB Nantes" initials="DN" userId="S::delphine.lefranc_secob.fr#ext#@frcncc.onmicrosoft.com::b383c1f7-f1e7-4ce7-a4f0-e721438eef29" providerId="AD"/>
  <p188:author id="{C0FF108A-9AB4-B494-8AF6-ECF090B481AA}" name="François-Marie HOLZ" initials="FH" userId="S::francois.marie.holz@cncc.fr::6be246de-1ff0-4ddb-a4e6-93e6cc647885" providerId="AD"/>
  <p188:author id="{27EF0696-C476-F19F-6BD2-A0A6FABCA53B}" name="Clara GOURGAS" initials="CG" userId="S::clara.gourgas@cncc.fr::573c749d-7381-4d21-95ba-6940f34e88f6" providerId="AD"/>
  <p188:author id="{5A20DB97-2850-2B50-765B-B71510D24912}" name="Laura DARNÈS" initials="ld" userId="S::laura.darnes@cncc.fr::86e2b060-8f39-4763-a61e-a47fbea7532f" providerId="AD"/>
  <p188:author id="{A897DD97-E7E8-C99E-DA52-CC821ED61077}" name="Sarah GUEREAU" initials="SG" userId="S::s.guereau@crowe-fideliance.fr::df430c4d-8d9b-4e69-b2f6-615178791dde" providerId="AD"/>
  <p188:author id="{C5F563AE-6045-1359-503C-61F99D51AFF8}" name="MASSON Carole" initials="MC" userId="S::carole.masson_mazars.fr#ext#@frcncc.onmicrosoft.com::e79ab4b7-b515-4cfe-8272-47174465bd47" providerId="AD"/>
  <p188:author id="{24E8A5B7-EC57-2F98-96D6-8027C2B33358}" name="MASSON Carole" initials="MC" userId="MASSON Carole" providerId="None"/>
  <p188:author id="{409A18C2-A322-A954-65AA-EA1341A75FB8}" name="Angélique Sellas" initials="AS" userId="S::angelique.sellas@mazars.fr::b0102b61-e4a0-4b90-9f48-48418081631c" providerId="AD"/>
  <p188:author id="{A77031D4-6F9D-70E5-2ADD-B0D7DCB4D265}" name="DAUTRICHE Arnaud" initials="AD" userId="S::a.dautriche@fiteco.com::1d88ead9-a948-497d-8aa5-1ae23e5aafa6" providerId="AD"/>
  <p188:author id="{5EDFBCDC-ECD4-10AC-223F-B61220E862FF}" name="Anne LENGLET (FR)" initials="A(" userId="S::anne.lenglet_pwc.com#ext#@frcncc.onmicrosoft.com::cf13886f-b68e-40bc-9a91-9ae706fbc168" providerId="AD"/>
  <p188:author id="{CEF52EDD-0265-7B77-0502-4A6F3EACC05A}" name="Bagnon, Sarah" initials="SB" userId="S::sbagnon@kpmg.fr::d38e49f3-05ab-4cd5-ae19-798ed86d8594" providerId="AD"/>
  <p188:author id="{3020F2DE-149B-4334-DB9F-D07E2F90B0DC}" name="Michelle Normand" initials="MN" userId="Michelle Normand" providerId="None"/>
  <p188:author id="{37920FED-385F-629A-1144-EE58D9CBF80A}" name="Normand, Michelle" initials="NM" userId="S::mnormand_kpmg.fr#ext#@frcncc.onmicrosoft.com::6a1c4c5a-d62c-4dc5-97cb-0ef44f199573" providerId="AD"/>
  <p188:author id="{08B626FA-2F04-6E2E-61D0-0742EA49CF74}" name="Marc Jeannenez" initials="MJ" userId="S::marc.jeannenez@mazars.fr::55a29e96-e0b1-4955-a4af-45b59df3d0a7" providerId="AD"/>
  <p188:author id="{F67505FF-F594-D038-9A71-FD679E834FAC}" name="Marc Jeannenez" initials="MJ" userId="S::marc.jeannenez_mazars.fr#ext#@frcncc.onmicrosoft.com::d9222a0a-2d20-4ee0-8cdd-485fd33616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28F"/>
    <a:srgbClr val="004787"/>
    <a:srgbClr val="00BBC4"/>
    <a:srgbClr val="EF785C"/>
    <a:srgbClr val="E9451F"/>
    <a:srgbClr val="EA4F2A"/>
    <a:srgbClr val="003B55"/>
    <a:srgbClr val="00BEC7"/>
    <a:srgbClr val="FFFFFF"/>
    <a:srgbClr val="E1C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885D9-3CD2-4111-B1A7-A4350359302E}" v="124" dt="2025-07-16T12:20:43.84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40D4860-61AC-6A41-AB83-8D8223DF4F5E}"/>
              </a:ext>
            </a:extLst>
          </p:cNvPr>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AE0E2D1-D3C8-1841-8DD7-7662AB2D3690}"/>
              </a:ext>
            </a:extLst>
          </p:cNvPr>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09C5953D-174A-2344-8D97-EB6D57D3CFF3}" type="datetimeFigureOut">
              <a:rPr lang="fr-FR" smtClean="0"/>
              <a:t>24/07/2025</a:t>
            </a:fld>
            <a:endParaRPr lang="fr-FR"/>
          </a:p>
        </p:txBody>
      </p:sp>
      <p:sp>
        <p:nvSpPr>
          <p:cNvPr id="4" name="Espace réservé du pied de page 3">
            <a:extLst>
              <a:ext uri="{FF2B5EF4-FFF2-40B4-BE49-F238E27FC236}">
                <a16:creationId xmlns:a16="http://schemas.microsoft.com/office/drawing/2014/main" id="{EBD24392-3D1A-E248-AFD2-2BA85FB3D315}"/>
              </a:ext>
            </a:extLst>
          </p:cNvPr>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0A0D82F-A24B-3D42-B1AC-2C58DE132613}"/>
              </a:ext>
            </a:extLst>
          </p:cNvPr>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AB750EE2-7F07-D54C-AAAF-ED5DAF67DE54}" type="slidenum">
              <a:rPr lang="fr-FR" smtClean="0"/>
              <a:t>‹#›</a:t>
            </a:fld>
            <a:endParaRPr lang="fr-FR"/>
          </a:p>
        </p:txBody>
      </p:sp>
    </p:spTree>
    <p:extLst>
      <p:ext uri="{BB962C8B-B14F-4D97-AF65-F5344CB8AC3E}">
        <p14:creationId xmlns:p14="http://schemas.microsoft.com/office/powerpoint/2010/main" val="3940775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08AD2FC4-F483-428A-8452-380AF64498BC}" type="datetimeFigureOut">
              <a:rPr lang="fr-FR" smtClean="0"/>
              <a:t>24/07/2025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CEAC45C-AFBE-429A-9F03-9E7E57E58EF6}" type="slidenum">
              <a:rPr lang="fr-FR" smtClean="0"/>
              <a:t>‹#›</a:t>
            </a:fld>
            <a:endParaRPr lang="fr-FR"/>
          </a:p>
        </p:txBody>
      </p:sp>
    </p:spTree>
    <p:extLst>
      <p:ext uri="{BB962C8B-B14F-4D97-AF65-F5344CB8AC3E}">
        <p14:creationId xmlns:p14="http://schemas.microsoft.com/office/powerpoint/2010/main" val="1166576276"/>
      </p:ext>
    </p:extLst>
  </p:cSld>
  <p:clrMap bg1="lt1" tx1="dk1" bg2="lt2" tx2="dk2" accent1="accent1" accent2="accent2" accent3="accent3" accent4="accent4" accent5="accent5" accent6="accent6" hlink="hlink" folHlink="folHlink"/>
  <p:notesStyle>
    <a:lvl1pPr marL="0" algn="l" defTabSz="914395" rtl="0" eaLnBrk="1" latinLnBrk="0" hangingPunct="1">
      <a:defRPr sz="1199" kern="1200">
        <a:solidFill>
          <a:schemeClr val="tx1"/>
        </a:solidFill>
        <a:latin typeface="+mn-lt"/>
        <a:ea typeface="+mn-ea"/>
        <a:cs typeface="+mn-cs"/>
      </a:defRPr>
    </a:lvl1pPr>
    <a:lvl2pPr marL="457196" algn="l" defTabSz="914395" rtl="0" eaLnBrk="1" latinLnBrk="0" hangingPunct="1">
      <a:defRPr sz="1199" kern="1200">
        <a:solidFill>
          <a:schemeClr val="tx1"/>
        </a:solidFill>
        <a:latin typeface="+mn-lt"/>
        <a:ea typeface="+mn-ea"/>
        <a:cs typeface="+mn-cs"/>
      </a:defRPr>
    </a:lvl2pPr>
    <a:lvl3pPr marL="914395" algn="l" defTabSz="914395" rtl="0" eaLnBrk="1" latinLnBrk="0" hangingPunct="1">
      <a:defRPr sz="1199" kern="1200">
        <a:solidFill>
          <a:schemeClr val="tx1"/>
        </a:solidFill>
        <a:latin typeface="+mn-lt"/>
        <a:ea typeface="+mn-ea"/>
        <a:cs typeface="+mn-cs"/>
      </a:defRPr>
    </a:lvl3pPr>
    <a:lvl4pPr marL="1371591" algn="l" defTabSz="914395" rtl="0" eaLnBrk="1" latinLnBrk="0" hangingPunct="1">
      <a:defRPr sz="1199" kern="1200">
        <a:solidFill>
          <a:schemeClr val="tx1"/>
        </a:solidFill>
        <a:latin typeface="+mn-lt"/>
        <a:ea typeface="+mn-ea"/>
        <a:cs typeface="+mn-cs"/>
      </a:defRPr>
    </a:lvl4pPr>
    <a:lvl5pPr marL="1828789" algn="l" defTabSz="914395" rtl="0" eaLnBrk="1" latinLnBrk="0" hangingPunct="1">
      <a:defRPr sz="1199" kern="1200">
        <a:solidFill>
          <a:schemeClr val="tx1"/>
        </a:solidFill>
        <a:latin typeface="+mn-lt"/>
        <a:ea typeface="+mn-ea"/>
        <a:cs typeface="+mn-cs"/>
      </a:defRPr>
    </a:lvl5pPr>
    <a:lvl6pPr marL="2285985" algn="l" defTabSz="914395" rtl="0" eaLnBrk="1" latinLnBrk="0" hangingPunct="1">
      <a:defRPr sz="1199" kern="1200">
        <a:solidFill>
          <a:schemeClr val="tx1"/>
        </a:solidFill>
        <a:latin typeface="+mn-lt"/>
        <a:ea typeface="+mn-ea"/>
        <a:cs typeface="+mn-cs"/>
      </a:defRPr>
    </a:lvl6pPr>
    <a:lvl7pPr marL="2743182" algn="l" defTabSz="914395" rtl="0" eaLnBrk="1" latinLnBrk="0" hangingPunct="1">
      <a:defRPr sz="1199" kern="1200">
        <a:solidFill>
          <a:schemeClr val="tx1"/>
        </a:solidFill>
        <a:latin typeface="+mn-lt"/>
        <a:ea typeface="+mn-ea"/>
        <a:cs typeface="+mn-cs"/>
      </a:defRPr>
    </a:lvl7pPr>
    <a:lvl8pPr marL="3200380" algn="l" defTabSz="914395" rtl="0" eaLnBrk="1" latinLnBrk="0" hangingPunct="1">
      <a:defRPr sz="1199" kern="1200">
        <a:solidFill>
          <a:schemeClr val="tx1"/>
        </a:solidFill>
        <a:latin typeface="+mn-lt"/>
        <a:ea typeface="+mn-ea"/>
        <a:cs typeface="+mn-cs"/>
      </a:defRPr>
    </a:lvl8pPr>
    <a:lvl9pPr marL="3657576" algn="l" defTabSz="914395"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3125" cy="3349625"/>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1</a:t>
            </a:fld>
            <a:endParaRPr lang="fr-FR"/>
          </a:p>
        </p:txBody>
      </p:sp>
    </p:spTree>
    <p:extLst>
      <p:ext uri="{BB962C8B-B14F-4D97-AF65-F5344CB8AC3E}">
        <p14:creationId xmlns:p14="http://schemas.microsoft.com/office/powerpoint/2010/main" val="409960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10</a:t>
            </a:fld>
            <a:endParaRPr lang="fr-FR"/>
          </a:p>
        </p:txBody>
      </p:sp>
    </p:spTree>
    <p:extLst>
      <p:ext uri="{BB962C8B-B14F-4D97-AF65-F5344CB8AC3E}">
        <p14:creationId xmlns:p14="http://schemas.microsoft.com/office/powerpoint/2010/main" val="38010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877E3-B4DE-7834-F47A-BE6B1F2D4C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70A944-7E8F-5FAA-9F24-668F3E5B61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EFB01A-A368-5FF8-7F44-E9C14927C9B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854DCDC-076C-F2EC-5839-40C279147EF6}"/>
              </a:ext>
            </a:extLst>
          </p:cNvPr>
          <p:cNvSpPr>
            <a:spLocks noGrp="1"/>
          </p:cNvSpPr>
          <p:nvPr>
            <p:ph type="sldNum" sz="quarter" idx="5"/>
          </p:nvPr>
        </p:nvSpPr>
        <p:spPr/>
        <p:txBody>
          <a:bodyPr/>
          <a:lstStyle/>
          <a:p>
            <a:pPr marL="0" marR="0" lvl="0" indent="0" algn="r" defTabSz="457196" rtl="0" eaLnBrk="1" fontAlgn="auto" latinLnBrk="0" hangingPunct="1">
              <a:lnSpc>
                <a:spcPct val="100000"/>
              </a:lnSpc>
              <a:spcBef>
                <a:spcPts val="0"/>
              </a:spcBef>
              <a:spcAft>
                <a:spcPts val="0"/>
              </a:spcAft>
              <a:buClrTx/>
              <a:buSzTx/>
              <a:buFontTx/>
              <a:buNone/>
              <a:tabLst/>
              <a:defRPr/>
            </a:pPr>
            <a:fld id="{9CEAC45C-AFBE-429A-9F03-9E7E57E58EF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96"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13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12</a:t>
            </a:fld>
            <a:endParaRPr lang="fr-FR"/>
          </a:p>
        </p:txBody>
      </p:sp>
    </p:spTree>
    <p:extLst>
      <p:ext uri="{BB962C8B-B14F-4D97-AF65-F5344CB8AC3E}">
        <p14:creationId xmlns:p14="http://schemas.microsoft.com/office/powerpoint/2010/main" val="128609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AC45C-AFBE-429A-9F03-9E7E57E58EF6}" type="slidenum">
              <a:rPr lang="fr-FR" smtClean="0"/>
              <a:t>13</a:t>
            </a:fld>
            <a:endParaRPr lang="fr-FR"/>
          </a:p>
        </p:txBody>
      </p:sp>
    </p:spTree>
    <p:extLst>
      <p:ext uri="{BB962C8B-B14F-4D97-AF65-F5344CB8AC3E}">
        <p14:creationId xmlns:p14="http://schemas.microsoft.com/office/powerpoint/2010/main" val="159409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AC45C-AFBE-429A-9F03-9E7E57E58EF6}" type="slidenum">
              <a:rPr lang="fr-FR" smtClean="0"/>
              <a:t>14</a:t>
            </a:fld>
            <a:endParaRPr lang="fr-FR"/>
          </a:p>
        </p:txBody>
      </p:sp>
    </p:spTree>
    <p:extLst>
      <p:ext uri="{BB962C8B-B14F-4D97-AF65-F5344CB8AC3E}">
        <p14:creationId xmlns:p14="http://schemas.microsoft.com/office/powerpoint/2010/main" val="377899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 typeface="Wingdings" panose="05000000000000000000" pitchFamily="2" charset="2"/>
              <a:buChar char="à"/>
            </a:pPr>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15</a:t>
            </a:fld>
            <a:endParaRPr lang="fr-FR"/>
          </a:p>
        </p:txBody>
      </p:sp>
    </p:spTree>
    <p:extLst>
      <p:ext uri="{BB962C8B-B14F-4D97-AF65-F5344CB8AC3E}">
        <p14:creationId xmlns:p14="http://schemas.microsoft.com/office/powerpoint/2010/main" val="367078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EAC45C-AFBE-429A-9F03-9E7E57E58EF6}" type="slidenum">
              <a:rPr lang="fr-FR" smtClean="0"/>
              <a:t>16</a:t>
            </a:fld>
            <a:endParaRPr lang="fr-FR"/>
          </a:p>
        </p:txBody>
      </p:sp>
    </p:spTree>
    <p:extLst>
      <p:ext uri="{BB962C8B-B14F-4D97-AF65-F5344CB8AC3E}">
        <p14:creationId xmlns:p14="http://schemas.microsoft.com/office/powerpoint/2010/main" val="234020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7667-4AF8-92BF-369C-823EB9EB61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5B0154-F907-159B-83A0-C71C106F25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0F0D3E-DAEE-4978-C6A3-CD874080EF9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B7157E1-086D-0FAB-04D7-1B5EF5C42D67}"/>
              </a:ext>
            </a:extLst>
          </p:cNvPr>
          <p:cNvSpPr>
            <a:spLocks noGrp="1"/>
          </p:cNvSpPr>
          <p:nvPr>
            <p:ph type="sldNum" sz="quarter" idx="5"/>
          </p:nvPr>
        </p:nvSpPr>
        <p:spPr/>
        <p:txBody>
          <a:bodyPr/>
          <a:lstStyle/>
          <a:p>
            <a:fld id="{9CEAC45C-AFBE-429A-9F03-9E7E57E58EF6}" type="slidenum">
              <a:rPr lang="fr-FR" smtClean="0"/>
              <a:t>17</a:t>
            </a:fld>
            <a:endParaRPr lang="fr-FR"/>
          </a:p>
        </p:txBody>
      </p:sp>
    </p:spTree>
    <p:extLst>
      <p:ext uri="{BB962C8B-B14F-4D97-AF65-F5344CB8AC3E}">
        <p14:creationId xmlns:p14="http://schemas.microsoft.com/office/powerpoint/2010/main" val="27124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18</a:t>
            </a:fld>
            <a:endParaRPr lang="fr-FR"/>
          </a:p>
        </p:txBody>
      </p:sp>
    </p:spTree>
    <p:extLst>
      <p:ext uri="{BB962C8B-B14F-4D97-AF65-F5344CB8AC3E}">
        <p14:creationId xmlns:p14="http://schemas.microsoft.com/office/powerpoint/2010/main" val="176768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9548-E732-5CF6-3ABE-AA97FFF471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A676E5-AC80-04A7-E486-B49D1007533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CF8F1B-9114-CC4A-C7E4-E6FC0BE1AF44}"/>
              </a:ext>
            </a:extLst>
          </p:cNvPr>
          <p:cNvSpPr>
            <a:spLocks noGrp="1"/>
          </p:cNvSpPr>
          <p:nvPr>
            <p:ph type="body" idx="1"/>
          </p:nvPr>
        </p:nvSpPr>
        <p:spPr/>
        <p:txBody>
          <a:bodyPr/>
          <a:lstStyle/>
          <a:p>
            <a:endParaRPr lang="fr-FR">
              <a:sym typeface="Wingdings" panose="05000000000000000000" pitchFamily="2" charset="2"/>
            </a:endParaRPr>
          </a:p>
        </p:txBody>
      </p:sp>
      <p:sp>
        <p:nvSpPr>
          <p:cNvPr id="4" name="Espace réservé du numéro de diapositive 3">
            <a:extLst>
              <a:ext uri="{FF2B5EF4-FFF2-40B4-BE49-F238E27FC236}">
                <a16:creationId xmlns:a16="http://schemas.microsoft.com/office/drawing/2014/main" id="{7D23EF7B-B045-76C6-64C2-D4689BAF8465}"/>
              </a:ext>
            </a:extLst>
          </p:cNvPr>
          <p:cNvSpPr>
            <a:spLocks noGrp="1"/>
          </p:cNvSpPr>
          <p:nvPr>
            <p:ph type="sldNum" sz="quarter" idx="5"/>
          </p:nvPr>
        </p:nvSpPr>
        <p:spPr/>
        <p:txBody>
          <a:bodyPr/>
          <a:lstStyle/>
          <a:p>
            <a:fld id="{9CEAC45C-AFBE-429A-9F03-9E7E57E58EF6}" type="slidenum">
              <a:rPr lang="fr-FR" smtClean="0"/>
              <a:t>19</a:t>
            </a:fld>
            <a:endParaRPr lang="fr-FR"/>
          </a:p>
        </p:txBody>
      </p:sp>
    </p:spTree>
    <p:extLst>
      <p:ext uri="{BB962C8B-B14F-4D97-AF65-F5344CB8AC3E}">
        <p14:creationId xmlns:p14="http://schemas.microsoft.com/office/powerpoint/2010/main" val="320354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9CA1-6D13-395F-17EA-4E4407F0366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580BEC-3767-5AF0-8505-40B00CADF6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B1DC7D0-3669-74AB-B137-3031F31B28A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7FEF07F-48C6-C350-C4B5-61FB9D4E4522}"/>
              </a:ext>
            </a:extLst>
          </p:cNvPr>
          <p:cNvSpPr>
            <a:spLocks noGrp="1"/>
          </p:cNvSpPr>
          <p:nvPr>
            <p:ph type="sldNum" sz="quarter" idx="5"/>
          </p:nvPr>
        </p:nvSpPr>
        <p:spPr/>
        <p:txBody>
          <a:bodyPr/>
          <a:lstStyle/>
          <a:p>
            <a:fld id="{9CEAC45C-AFBE-429A-9F03-9E7E57E58EF6}" type="slidenum">
              <a:rPr lang="fr-FR" smtClean="0"/>
              <a:t>2</a:t>
            </a:fld>
            <a:endParaRPr lang="fr-FR"/>
          </a:p>
        </p:txBody>
      </p:sp>
    </p:spTree>
    <p:extLst>
      <p:ext uri="{BB962C8B-B14F-4D97-AF65-F5344CB8AC3E}">
        <p14:creationId xmlns:p14="http://schemas.microsoft.com/office/powerpoint/2010/main" val="171031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20</a:t>
            </a:fld>
            <a:endParaRPr lang="fr-FR"/>
          </a:p>
        </p:txBody>
      </p:sp>
    </p:spTree>
    <p:extLst>
      <p:ext uri="{BB962C8B-B14F-4D97-AF65-F5344CB8AC3E}">
        <p14:creationId xmlns:p14="http://schemas.microsoft.com/office/powerpoint/2010/main" val="105450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7ABB7-1B23-07B2-8E44-C2F9436B5A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50ED9BA-3DE0-A984-3882-455440CEB8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7F5AAF2-4708-5A55-F887-6964DE0762E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CE5E881-DBB5-A52A-A53E-D6BAD9F4F9B1}"/>
              </a:ext>
            </a:extLst>
          </p:cNvPr>
          <p:cNvSpPr>
            <a:spLocks noGrp="1"/>
          </p:cNvSpPr>
          <p:nvPr>
            <p:ph type="sldNum" sz="quarter" idx="5"/>
          </p:nvPr>
        </p:nvSpPr>
        <p:spPr/>
        <p:txBody>
          <a:bodyPr/>
          <a:lstStyle/>
          <a:p>
            <a:fld id="{9CEAC45C-AFBE-429A-9F03-9E7E57E58EF6}" type="slidenum">
              <a:rPr lang="fr-FR" smtClean="0"/>
              <a:t>21</a:t>
            </a:fld>
            <a:endParaRPr lang="fr-FR"/>
          </a:p>
        </p:txBody>
      </p:sp>
    </p:spTree>
    <p:extLst>
      <p:ext uri="{BB962C8B-B14F-4D97-AF65-F5344CB8AC3E}">
        <p14:creationId xmlns:p14="http://schemas.microsoft.com/office/powerpoint/2010/main" val="113085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DDBC7-0556-537F-C69F-E4B2491395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A6D916-1DE1-3BC1-CEFF-DE1520DC87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B7CB7FE-D566-0C86-B6CB-73AB71906888}"/>
              </a:ext>
            </a:extLst>
          </p:cNvPr>
          <p:cNvSpPr>
            <a:spLocks noGrp="1"/>
          </p:cNvSpPr>
          <p:nvPr>
            <p:ph type="body" idx="1"/>
          </p:nvPr>
        </p:nvSpPr>
        <p:spPr/>
        <p:txBody>
          <a:bodyPr/>
          <a:lstStyle/>
          <a:p>
            <a:pPr algn="l"/>
            <a:endParaRPr lang="fr-FR"/>
          </a:p>
        </p:txBody>
      </p:sp>
      <p:sp>
        <p:nvSpPr>
          <p:cNvPr id="4" name="Espace réservé du numéro de diapositive 3">
            <a:extLst>
              <a:ext uri="{FF2B5EF4-FFF2-40B4-BE49-F238E27FC236}">
                <a16:creationId xmlns:a16="http://schemas.microsoft.com/office/drawing/2014/main" id="{5634EACC-EFB1-B920-6859-DC0B50DD03ED}"/>
              </a:ext>
            </a:extLst>
          </p:cNvPr>
          <p:cNvSpPr>
            <a:spLocks noGrp="1"/>
          </p:cNvSpPr>
          <p:nvPr>
            <p:ph type="sldNum" sz="quarter" idx="5"/>
          </p:nvPr>
        </p:nvSpPr>
        <p:spPr/>
        <p:txBody>
          <a:bodyPr/>
          <a:lstStyle/>
          <a:p>
            <a:fld id="{9CEAC45C-AFBE-429A-9F03-9E7E57E58EF6}" type="slidenum">
              <a:rPr lang="fr-FR" smtClean="0"/>
              <a:t>22</a:t>
            </a:fld>
            <a:endParaRPr lang="fr-FR"/>
          </a:p>
        </p:txBody>
      </p:sp>
    </p:spTree>
    <p:extLst>
      <p:ext uri="{BB962C8B-B14F-4D97-AF65-F5344CB8AC3E}">
        <p14:creationId xmlns:p14="http://schemas.microsoft.com/office/powerpoint/2010/main" val="98273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24</a:t>
            </a:fld>
            <a:endParaRPr lang="fr-FR"/>
          </a:p>
        </p:txBody>
      </p:sp>
    </p:spTree>
    <p:extLst>
      <p:ext uri="{BB962C8B-B14F-4D97-AF65-F5344CB8AC3E}">
        <p14:creationId xmlns:p14="http://schemas.microsoft.com/office/powerpoint/2010/main" val="57641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F257-4B3A-636B-52C2-C5FB5009565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9BD171-5805-1E64-268D-FCA4F62A49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AAFA28-C64B-5A46-4F19-788943AFE420}"/>
              </a:ext>
            </a:extLst>
          </p:cNvPr>
          <p:cNvSpPr>
            <a:spLocks noGrp="1"/>
          </p:cNvSpPr>
          <p:nvPr>
            <p:ph type="body" idx="1"/>
          </p:nvPr>
        </p:nvSpPr>
        <p:spPr/>
        <p:txBody>
          <a:bodyPr/>
          <a:lstStyle/>
          <a:p>
            <a:endParaRPr lang="fr-FR" dirty="0">
              <a:highlight>
                <a:srgbClr val="FFFF00"/>
              </a:highlight>
            </a:endParaRPr>
          </a:p>
        </p:txBody>
      </p:sp>
      <p:sp>
        <p:nvSpPr>
          <p:cNvPr id="4" name="Espace réservé du numéro de diapositive 3">
            <a:extLst>
              <a:ext uri="{FF2B5EF4-FFF2-40B4-BE49-F238E27FC236}">
                <a16:creationId xmlns:a16="http://schemas.microsoft.com/office/drawing/2014/main" id="{2D6FB5F8-3F13-139B-3D60-3783BF04CACD}"/>
              </a:ext>
            </a:extLst>
          </p:cNvPr>
          <p:cNvSpPr>
            <a:spLocks noGrp="1"/>
          </p:cNvSpPr>
          <p:nvPr>
            <p:ph type="sldNum" sz="quarter" idx="5"/>
          </p:nvPr>
        </p:nvSpPr>
        <p:spPr/>
        <p:txBody>
          <a:bodyPr/>
          <a:lstStyle/>
          <a:p>
            <a:fld id="{9CEAC45C-AFBE-429A-9F03-9E7E57E58EF6}" type="slidenum">
              <a:rPr lang="fr-FR" smtClean="0"/>
              <a:t>3</a:t>
            </a:fld>
            <a:endParaRPr lang="fr-FR"/>
          </a:p>
        </p:txBody>
      </p:sp>
    </p:spTree>
    <p:extLst>
      <p:ext uri="{BB962C8B-B14F-4D97-AF65-F5344CB8AC3E}">
        <p14:creationId xmlns:p14="http://schemas.microsoft.com/office/powerpoint/2010/main" val="190721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49391-44FB-BF36-AFE6-C0C57D15C8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08B0F7-8C5B-25BA-D9D7-C1F91E02C6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E4515FC-628C-6CDA-D610-CCCB056612F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E35FCBE-8527-23E6-1F31-E566EC9408D3}"/>
              </a:ext>
            </a:extLst>
          </p:cNvPr>
          <p:cNvSpPr>
            <a:spLocks noGrp="1"/>
          </p:cNvSpPr>
          <p:nvPr>
            <p:ph type="sldNum" sz="quarter" idx="5"/>
          </p:nvPr>
        </p:nvSpPr>
        <p:spPr/>
        <p:txBody>
          <a:bodyPr/>
          <a:lstStyle/>
          <a:p>
            <a:fld id="{9CEAC45C-AFBE-429A-9F03-9E7E57E58EF6}" type="slidenum">
              <a:rPr lang="fr-FR" smtClean="0"/>
              <a:t>4</a:t>
            </a:fld>
            <a:endParaRPr lang="fr-FR"/>
          </a:p>
        </p:txBody>
      </p:sp>
    </p:spTree>
    <p:extLst>
      <p:ext uri="{BB962C8B-B14F-4D97-AF65-F5344CB8AC3E}">
        <p14:creationId xmlns:p14="http://schemas.microsoft.com/office/powerpoint/2010/main" val="92649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FADDE-79DD-3ABE-DCB3-43B2DFA819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9795DA-2319-BFD1-4326-52FC919016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0BD576-BE4E-1BAC-3887-AF9DF2361541}"/>
              </a:ext>
            </a:extLst>
          </p:cNvPr>
          <p:cNvSpPr>
            <a:spLocks noGrp="1"/>
          </p:cNvSpPr>
          <p:nvPr>
            <p:ph type="body" idx="1"/>
          </p:nvPr>
        </p:nvSpPr>
        <p:spPr/>
        <p:txBody>
          <a:bodyPr/>
          <a:lstStyle/>
          <a:p>
            <a:pPr marL="594360" marR="594360">
              <a:lnSpc>
                <a:spcPct val="115000"/>
              </a:lnSpc>
              <a:spcBef>
                <a:spcPts val="1000"/>
              </a:spcBef>
              <a:spcAft>
                <a:spcPts val="1400"/>
              </a:spcAft>
            </a:pPr>
            <a:endParaRPr lang="fr-FR"/>
          </a:p>
        </p:txBody>
      </p:sp>
      <p:sp>
        <p:nvSpPr>
          <p:cNvPr id="4" name="Espace réservé du numéro de diapositive 3">
            <a:extLst>
              <a:ext uri="{FF2B5EF4-FFF2-40B4-BE49-F238E27FC236}">
                <a16:creationId xmlns:a16="http://schemas.microsoft.com/office/drawing/2014/main" id="{457066C8-013B-A778-8D52-1E377E65B516}"/>
              </a:ext>
            </a:extLst>
          </p:cNvPr>
          <p:cNvSpPr>
            <a:spLocks noGrp="1"/>
          </p:cNvSpPr>
          <p:nvPr>
            <p:ph type="sldNum" sz="quarter" idx="5"/>
          </p:nvPr>
        </p:nvSpPr>
        <p:spPr/>
        <p:txBody>
          <a:bodyPr/>
          <a:lstStyle/>
          <a:p>
            <a:fld id="{9CEAC45C-AFBE-429A-9F03-9E7E57E58EF6}" type="slidenum">
              <a:rPr lang="fr-FR" smtClean="0"/>
              <a:t>5</a:t>
            </a:fld>
            <a:endParaRPr lang="fr-FR"/>
          </a:p>
        </p:txBody>
      </p:sp>
    </p:spTree>
    <p:extLst>
      <p:ext uri="{BB962C8B-B14F-4D97-AF65-F5344CB8AC3E}">
        <p14:creationId xmlns:p14="http://schemas.microsoft.com/office/powerpoint/2010/main" val="58087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6</a:t>
            </a:fld>
            <a:endParaRPr lang="fr-FR"/>
          </a:p>
        </p:txBody>
      </p:sp>
    </p:spTree>
    <p:extLst>
      <p:ext uri="{BB962C8B-B14F-4D97-AF65-F5344CB8AC3E}">
        <p14:creationId xmlns:p14="http://schemas.microsoft.com/office/powerpoint/2010/main" val="18746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395" rtl="0" eaLnBrk="1" fontAlgn="auto" latinLnBrk="0" hangingPunct="1">
              <a:lnSpc>
                <a:spcPct val="100000"/>
              </a:lnSpc>
              <a:spcBef>
                <a:spcPts val="0"/>
              </a:spcBef>
              <a:spcAft>
                <a:spcPts val="0"/>
              </a:spcAft>
              <a:buClrTx/>
              <a:buSzTx/>
              <a:buFontTx/>
              <a:buNone/>
              <a:tabLst/>
              <a:defRPr/>
            </a:pPr>
            <a:endParaRPr lang="fr-FR"/>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7</a:t>
            </a:fld>
            <a:endParaRPr lang="fr-FR"/>
          </a:p>
        </p:txBody>
      </p:sp>
    </p:spTree>
    <p:extLst>
      <p:ext uri="{BB962C8B-B14F-4D97-AF65-F5344CB8AC3E}">
        <p14:creationId xmlns:p14="http://schemas.microsoft.com/office/powerpoint/2010/main" val="121461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9CEAC45C-AFBE-429A-9F03-9E7E57E58EF6}" type="slidenum">
              <a:rPr lang="fr-FR" smtClean="0"/>
              <a:t>8</a:t>
            </a:fld>
            <a:endParaRPr lang="fr-FR"/>
          </a:p>
        </p:txBody>
      </p:sp>
    </p:spTree>
    <p:extLst>
      <p:ext uri="{BB962C8B-B14F-4D97-AF65-F5344CB8AC3E}">
        <p14:creationId xmlns:p14="http://schemas.microsoft.com/office/powerpoint/2010/main" val="289962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42A41-D1E4-5211-66FE-0277C56BB3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1C2375-7596-15BD-F9E6-3AF489A12EF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22D101-F4A6-01B0-7B1E-7F60F9218E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7D1786E-0BAB-9283-4C0E-145D7074DE93}"/>
              </a:ext>
            </a:extLst>
          </p:cNvPr>
          <p:cNvSpPr>
            <a:spLocks noGrp="1"/>
          </p:cNvSpPr>
          <p:nvPr>
            <p:ph type="sldNum" sz="quarter" idx="5"/>
          </p:nvPr>
        </p:nvSpPr>
        <p:spPr/>
        <p:txBody>
          <a:bodyPr/>
          <a:lstStyle/>
          <a:p>
            <a:fld id="{9CEAC45C-AFBE-429A-9F03-9E7E57E58EF6}" type="slidenum">
              <a:rPr lang="fr-FR" smtClean="0"/>
              <a:t>9</a:t>
            </a:fld>
            <a:endParaRPr lang="fr-FR"/>
          </a:p>
        </p:txBody>
      </p:sp>
    </p:spTree>
    <p:extLst>
      <p:ext uri="{BB962C8B-B14F-4D97-AF65-F5344CB8AC3E}">
        <p14:creationId xmlns:p14="http://schemas.microsoft.com/office/powerpoint/2010/main" val="2862318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Rectangle 6">
            <a:extLst>
              <a:ext uri="{FF2B5EF4-FFF2-40B4-BE49-F238E27FC236}">
                <a16:creationId xmlns:a16="http://schemas.microsoft.com/office/drawing/2014/main" id="{D04AEEBB-82EB-6D4C-B05F-47351257F22D}"/>
              </a:ext>
            </a:extLst>
          </p:cNvPr>
          <p:cNvSpPr/>
          <p:nvPr userDrawn="1"/>
        </p:nvSpPr>
        <p:spPr>
          <a:xfrm>
            <a:off x="0" y="-11115"/>
            <a:ext cx="12192000" cy="6858000"/>
          </a:xfrm>
          <a:prstGeom prst="rect">
            <a:avLst/>
          </a:prstGeom>
          <a:solidFill>
            <a:srgbClr val="0C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solidFill>
                <a:srgbClr val="003B55"/>
              </a:solidFill>
            </a:endParaRPr>
          </a:p>
        </p:txBody>
      </p:sp>
      <p:pic>
        <p:nvPicPr>
          <p:cNvPr id="8" name="Image 7">
            <a:extLst>
              <a:ext uri="{FF2B5EF4-FFF2-40B4-BE49-F238E27FC236}">
                <a16:creationId xmlns:a16="http://schemas.microsoft.com/office/drawing/2014/main" id="{9DE09A2D-5F7A-F347-B3DB-13B036939B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0" b="10329"/>
          <a:stretch/>
        </p:blipFill>
        <p:spPr>
          <a:xfrm>
            <a:off x="0" y="0"/>
            <a:ext cx="12192000" cy="6846885"/>
          </a:xfrm>
          <a:prstGeom prst="rect">
            <a:avLst/>
          </a:prstGeom>
        </p:spPr>
      </p:pic>
      <p:pic>
        <p:nvPicPr>
          <p:cNvPr id="9" name="Image 8">
            <a:extLst>
              <a:ext uri="{FF2B5EF4-FFF2-40B4-BE49-F238E27FC236}">
                <a16:creationId xmlns:a16="http://schemas.microsoft.com/office/drawing/2014/main" id="{DBB9F5F1-C506-2F44-838D-E7D3060ECF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37" t="20390" r="31642" b="3165"/>
          <a:stretch/>
        </p:blipFill>
        <p:spPr>
          <a:xfrm>
            <a:off x="7940233" y="-11115"/>
            <a:ext cx="4251767" cy="6846885"/>
          </a:xfrm>
          <a:prstGeom prst="rect">
            <a:avLst/>
          </a:prstGeom>
        </p:spPr>
      </p:pic>
      <p:sp>
        <p:nvSpPr>
          <p:cNvPr id="10" name="Rectangle 9">
            <a:extLst>
              <a:ext uri="{FF2B5EF4-FFF2-40B4-BE49-F238E27FC236}">
                <a16:creationId xmlns:a16="http://schemas.microsoft.com/office/drawing/2014/main" id="{92DD2DCA-66FF-BF40-92A2-2C6E2D962721}"/>
              </a:ext>
            </a:extLst>
          </p:cNvPr>
          <p:cNvSpPr/>
          <p:nvPr userDrawn="1"/>
        </p:nvSpPr>
        <p:spPr>
          <a:xfrm>
            <a:off x="403860" y="405116"/>
            <a:ext cx="11384280" cy="599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11" name="Image 10">
            <a:extLst>
              <a:ext uri="{FF2B5EF4-FFF2-40B4-BE49-F238E27FC236}">
                <a16:creationId xmlns:a16="http://schemas.microsoft.com/office/drawing/2014/main" id="{53A57B48-6EB1-0444-B348-30319CC3C992}"/>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t="-9492" b="-23751"/>
          <a:stretch/>
        </p:blipFill>
        <p:spPr>
          <a:xfrm>
            <a:off x="250515" y="3"/>
            <a:ext cx="858087" cy="2007188"/>
          </a:xfrm>
          <a:prstGeom prst="rect">
            <a:avLst/>
          </a:prstGeom>
        </p:spPr>
      </p:pic>
      <p:pic>
        <p:nvPicPr>
          <p:cNvPr id="12" name="Image 11">
            <a:extLst>
              <a:ext uri="{FF2B5EF4-FFF2-40B4-BE49-F238E27FC236}">
                <a16:creationId xmlns:a16="http://schemas.microsoft.com/office/drawing/2014/main" id="{3D57B209-5B18-D648-B98E-61DAD7B2BEC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66184" y="5738989"/>
            <a:ext cx="1105268" cy="499913"/>
          </a:xfrm>
          <a:prstGeom prst="rect">
            <a:avLst/>
          </a:prstGeom>
        </p:spPr>
      </p:pic>
      <p:sp>
        <p:nvSpPr>
          <p:cNvPr id="13" name="Espace réservé du contenu 2">
            <a:extLst>
              <a:ext uri="{FF2B5EF4-FFF2-40B4-BE49-F238E27FC236}">
                <a16:creationId xmlns:a16="http://schemas.microsoft.com/office/drawing/2014/main" id="{02294CB9-6D35-764E-9662-64AB1E78ABC8}"/>
              </a:ext>
            </a:extLst>
          </p:cNvPr>
          <p:cNvSpPr>
            <a:spLocks noGrp="1"/>
          </p:cNvSpPr>
          <p:nvPr>
            <p:ph idx="13"/>
          </p:nvPr>
        </p:nvSpPr>
        <p:spPr>
          <a:xfrm>
            <a:off x="1359118" y="1825628"/>
            <a:ext cx="9995647" cy="4251555"/>
          </a:xfrm>
        </p:spPr>
        <p:txBody>
          <a:bodyPr/>
          <a:lstStyle>
            <a:lvl1pPr>
              <a:defRPr sz="2002" b="1" i="0">
                <a:solidFill>
                  <a:schemeClr val="tx1"/>
                </a:solidFill>
                <a:latin typeface="Operetta 12 Demi Bold" pitchFamily="2" charset="77"/>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lvl="0"/>
            <a:r>
              <a:rPr lang="fr-FR"/>
              <a:t>Cliquez pour modifier les styles du texte du masque</a:t>
            </a:r>
          </a:p>
          <a:p>
            <a:pPr lvl="1"/>
            <a:r>
              <a:rPr lang="fr-FR"/>
              <a:t>Deuxième niveau</a:t>
            </a:r>
          </a:p>
          <a:p>
            <a:pPr lvl="2"/>
            <a:r>
              <a:rPr lang="fr-FR"/>
              <a:t>Troisième niveau</a:t>
            </a:r>
          </a:p>
        </p:txBody>
      </p:sp>
      <p:sp>
        <p:nvSpPr>
          <p:cNvPr id="19" name="Titre 18">
            <a:extLst>
              <a:ext uri="{FF2B5EF4-FFF2-40B4-BE49-F238E27FC236}">
                <a16:creationId xmlns:a16="http://schemas.microsoft.com/office/drawing/2014/main" id="{7B5C049F-EC13-E84B-B94B-BF652EB73F8F}"/>
              </a:ext>
            </a:extLst>
          </p:cNvPr>
          <p:cNvSpPr>
            <a:spLocks noGrp="1"/>
          </p:cNvSpPr>
          <p:nvPr>
            <p:ph type="title" hasCustomPrompt="1"/>
          </p:nvPr>
        </p:nvSpPr>
        <p:spPr>
          <a:xfrm>
            <a:off x="1359119" y="365123"/>
            <a:ext cx="9994682" cy="1325565"/>
          </a:xfrm>
        </p:spPr>
        <p:txBody>
          <a:bodyPr>
            <a:normAutofit/>
          </a:bodyPr>
          <a:lstStyle>
            <a:lvl1pPr>
              <a:defRPr sz="3000" b="1" i="0">
                <a:solidFill>
                  <a:srgbClr val="003B55"/>
                </a:solidFill>
                <a:latin typeface="Operetta 12 Black" pitchFamily="2" charset="77"/>
              </a:defRPr>
            </a:lvl1pPr>
          </a:lstStyle>
          <a:p>
            <a:r>
              <a:rPr lang="fr-FR"/>
              <a:t>MODIFIEZ LE STYLE DU TITRE</a:t>
            </a:r>
          </a:p>
        </p:txBody>
      </p:sp>
    </p:spTree>
    <p:extLst>
      <p:ext uri="{BB962C8B-B14F-4D97-AF65-F5344CB8AC3E}">
        <p14:creationId xmlns:p14="http://schemas.microsoft.com/office/powerpoint/2010/main" val="13981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DD2DCA-66FF-BF40-92A2-2C6E2D962721}"/>
              </a:ext>
            </a:extLst>
          </p:cNvPr>
          <p:cNvSpPr/>
          <p:nvPr userDrawn="1"/>
        </p:nvSpPr>
        <p:spPr>
          <a:xfrm>
            <a:off x="403860" y="405116"/>
            <a:ext cx="11384280" cy="599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sp>
        <p:nvSpPr>
          <p:cNvPr id="19" name="Titre 18">
            <a:extLst>
              <a:ext uri="{FF2B5EF4-FFF2-40B4-BE49-F238E27FC236}">
                <a16:creationId xmlns:a16="http://schemas.microsoft.com/office/drawing/2014/main" id="{7B5C049F-EC13-E84B-B94B-BF652EB73F8F}"/>
              </a:ext>
            </a:extLst>
          </p:cNvPr>
          <p:cNvSpPr>
            <a:spLocks noGrp="1"/>
          </p:cNvSpPr>
          <p:nvPr>
            <p:ph type="title" hasCustomPrompt="1"/>
          </p:nvPr>
        </p:nvSpPr>
        <p:spPr>
          <a:xfrm>
            <a:off x="1359119" y="365123"/>
            <a:ext cx="9994682" cy="1325565"/>
          </a:xfrm>
        </p:spPr>
        <p:txBody>
          <a:bodyPr>
            <a:normAutofit/>
          </a:bodyPr>
          <a:lstStyle>
            <a:lvl1pPr>
              <a:defRPr sz="3000" b="1" i="0">
                <a:solidFill>
                  <a:srgbClr val="003B55"/>
                </a:solidFill>
                <a:latin typeface="Operetta 12 Black" pitchFamily="2" charset="77"/>
              </a:defRPr>
            </a:lvl1pPr>
          </a:lstStyle>
          <a:p>
            <a:r>
              <a:rPr lang="fr-FR"/>
              <a:t>MODIFIEZ LE STYLE DU TITRE</a:t>
            </a:r>
          </a:p>
        </p:txBody>
      </p:sp>
      <p:pic>
        <p:nvPicPr>
          <p:cNvPr id="2" name="Image 1">
            <a:extLst>
              <a:ext uri="{FF2B5EF4-FFF2-40B4-BE49-F238E27FC236}">
                <a16:creationId xmlns:a16="http://schemas.microsoft.com/office/drawing/2014/main" id="{8196023A-89D6-448D-C497-2E3AD1A2FF19}"/>
              </a:ext>
            </a:extLst>
          </p:cNvPr>
          <p:cNvPicPr>
            <a:picLocks noChangeAspect="1"/>
          </p:cNvPicPr>
          <p:nvPr userDrawn="1"/>
        </p:nvPicPr>
        <p:blipFill>
          <a:blip r:embed="rId2"/>
          <a:stretch>
            <a:fillRect/>
          </a:stretch>
        </p:blipFill>
        <p:spPr>
          <a:xfrm>
            <a:off x="0" y="-215901"/>
            <a:ext cx="12192000" cy="7835393"/>
          </a:xfrm>
          <a:prstGeom prst="rect">
            <a:avLst/>
          </a:prstGeom>
        </p:spPr>
      </p:pic>
    </p:spTree>
    <p:extLst>
      <p:ext uri="{BB962C8B-B14F-4D97-AF65-F5344CB8AC3E}">
        <p14:creationId xmlns:p14="http://schemas.microsoft.com/office/powerpoint/2010/main" val="135893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fr-FR"/>
              <a:t>Cliquez sur l'icône pour ajouter une image</a:t>
            </a:r>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6000" y="2420938"/>
            <a:ext cx="5633836"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Sous-</a:t>
            </a:r>
            <a:r>
              <a:rPr lang="en-US" err="1"/>
              <a:t>titre</a:t>
            </a:r>
            <a:endParaRPr lang="en-US"/>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6000" y="1571017"/>
            <a:ext cx="5633836"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Titre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6000" y="3429213"/>
            <a:ext cx="5633835" cy="360000"/>
          </a:xfrm>
        </p:spPr>
        <p:txBody>
          <a:bodyPr lIns="0" tIns="0" rIns="0">
            <a:noAutofit/>
          </a:bodyPr>
          <a:lstStyle>
            <a:lvl1pPr marL="0" indent="0">
              <a:buNone/>
              <a:defRPr sz="18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Nom, Date</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153578018"/>
      </p:ext>
    </p:extLst>
  </p:cSld>
  <p:clrMapOvr>
    <a:masterClrMapping/>
  </p:clrMapOvr>
  <p:extLst>
    <p:ext uri="{DCECCB84-F9BA-43D5-87BE-67443E8EF086}">
      <p15:sldGuideLst xmlns:p15="http://schemas.microsoft.com/office/powerpoint/2012/main">
        <p15:guide id="2" pos="3840">
          <p15:clr>
            <a:srgbClr val="FBAE40"/>
          </p15:clr>
        </p15:guide>
        <p15:guide id="5" pos="3749">
          <p15:clr>
            <a:srgbClr val="FBAE40"/>
          </p15:clr>
        </p15:guide>
        <p15:guide id="6" pos="189">
          <p15:clr>
            <a:srgbClr val="FBAE40"/>
          </p15:clr>
        </p15:guide>
        <p15:guide id="11" orient="horz" pos="3816">
          <p15:clr>
            <a:srgbClr val="FBAE40"/>
          </p15:clr>
        </p15:guide>
        <p15:guide id="12" orient="horz" pos="17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 Alternativ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300038" y="304799"/>
            <a:ext cx="11587162" cy="3880800"/>
          </a:xfrm>
          <a:solidFill>
            <a:schemeClr val="bg2"/>
          </a:solidFill>
        </p:spPr>
        <p:txBody>
          <a:bodyPr anchor="ctr">
            <a:noAutofit/>
          </a:bodyPr>
          <a:lstStyle>
            <a:lvl1pPr marL="0" indent="0" algn="ctr">
              <a:buFontTx/>
              <a:buNone/>
              <a:defRPr/>
            </a:lvl1pPr>
          </a:lstStyle>
          <a:p>
            <a:r>
              <a:rPr lang="fr-FR"/>
              <a:t>Cliquez sur l'icône pour ajouter une image</a:t>
            </a:r>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00038" y="4909682"/>
            <a:ext cx="11586452" cy="360000"/>
          </a:xfrm>
        </p:spPr>
        <p:txBody>
          <a:bodyPr lIns="0" tIns="0" rIns="0">
            <a:noAutofit/>
          </a:bodyPr>
          <a:lstStyle>
            <a:lvl1pPr marL="0" indent="0">
              <a:buNone/>
              <a:defRPr sz="2400" b="1"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Sous-</a:t>
            </a:r>
            <a:r>
              <a:rPr lang="en-US" err="1"/>
              <a:t>titre</a:t>
            </a:r>
            <a:endParaRPr lang="en-US"/>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00038" y="4547303"/>
            <a:ext cx="11587162"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Titre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0037" y="5622223"/>
            <a:ext cx="11591925" cy="360000"/>
          </a:xfrm>
        </p:spPr>
        <p:txBody>
          <a:bodyPr lIns="0" tIns="0" rIns="0">
            <a:noAutofit/>
          </a:bodyPr>
          <a:lstStyle>
            <a:lvl1pPr marL="0" indent="0">
              <a:buNone/>
              <a:defRPr sz="2000" spc="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a:t>Nom, Date</a:t>
            </a:r>
          </a:p>
        </p:txBody>
      </p:sp>
      <p:grpSp>
        <p:nvGrpSpPr>
          <p:cNvPr id="2" name="Gruppieren 4">
            <a:extLst>
              <a:ext uri="{FF2B5EF4-FFF2-40B4-BE49-F238E27FC236}">
                <a16:creationId xmlns:a16="http://schemas.microsoft.com/office/drawing/2014/main" id="{4C1B7239-F85C-40B1-48AF-D9211834B44A}"/>
              </a:ext>
            </a:extLst>
          </p:cNvPr>
          <p:cNvGrpSpPr>
            <a:grpSpLocks noChangeAspect="1"/>
          </p:cNvGrpSpPr>
          <p:nvPr userDrawn="1"/>
        </p:nvGrpSpPr>
        <p:grpSpPr>
          <a:xfrm>
            <a:off x="176914" y="6117044"/>
            <a:ext cx="1080000" cy="453765"/>
            <a:chOff x="1721984" y="2257682"/>
            <a:chExt cx="7247953" cy="3045250"/>
          </a:xfrm>
        </p:grpSpPr>
        <p:sp>
          <p:nvSpPr>
            <p:cNvPr id="5" name="Freihandform: Form 5">
              <a:extLst>
                <a:ext uri="{FF2B5EF4-FFF2-40B4-BE49-F238E27FC236}">
                  <a16:creationId xmlns:a16="http://schemas.microsoft.com/office/drawing/2014/main" id="{94843D32-748D-BC69-B02B-F8F49EF7DBC7}"/>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6" name="Freihandform: Form 7">
              <a:extLst>
                <a:ext uri="{FF2B5EF4-FFF2-40B4-BE49-F238E27FC236}">
                  <a16:creationId xmlns:a16="http://schemas.microsoft.com/office/drawing/2014/main" id="{FF57B94F-82BE-3E2B-48ED-19B687AC0CF9}"/>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7" name="Freihandform: Form 9">
              <a:extLst>
                <a:ext uri="{FF2B5EF4-FFF2-40B4-BE49-F238E27FC236}">
                  <a16:creationId xmlns:a16="http://schemas.microsoft.com/office/drawing/2014/main" id="{C1FB2FE9-0F18-3B38-7B96-23C4AF0C8820}"/>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8" name="Freihandform: Form 11">
              <a:extLst>
                <a:ext uri="{FF2B5EF4-FFF2-40B4-BE49-F238E27FC236}">
                  <a16:creationId xmlns:a16="http://schemas.microsoft.com/office/drawing/2014/main" id="{29EE3692-5C8B-11B1-73A4-21D0D5FB09D8}"/>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9" name="Freihandform: Form 12">
              <a:extLst>
                <a:ext uri="{FF2B5EF4-FFF2-40B4-BE49-F238E27FC236}">
                  <a16:creationId xmlns:a16="http://schemas.microsoft.com/office/drawing/2014/main" id="{AD653C7F-5329-18F7-E92A-2A124825A65C}"/>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0" name="Freihandform: Form 13">
              <a:extLst>
                <a:ext uri="{FF2B5EF4-FFF2-40B4-BE49-F238E27FC236}">
                  <a16:creationId xmlns:a16="http://schemas.microsoft.com/office/drawing/2014/main" id="{18DB9EAA-6E2E-B505-CBA4-3FF4BE4C381E}"/>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1" name="Freihandform: Form 14">
              <a:extLst>
                <a:ext uri="{FF2B5EF4-FFF2-40B4-BE49-F238E27FC236}">
                  <a16:creationId xmlns:a16="http://schemas.microsoft.com/office/drawing/2014/main" id="{A7001F2B-C91C-6E10-9326-DE458C2AAFC9}"/>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2" name="Freihandform: Form 15">
              <a:extLst>
                <a:ext uri="{FF2B5EF4-FFF2-40B4-BE49-F238E27FC236}">
                  <a16:creationId xmlns:a16="http://schemas.microsoft.com/office/drawing/2014/main" id="{1AF1ACC8-D48A-5882-F94F-2E5493F5EDE0}"/>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3" name="Freihandform: Form 16">
              <a:extLst>
                <a:ext uri="{FF2B5EF4-FFF2-40B4-BE49-F238E27FC236}">
                  <a16:creationId xmlns:a16="http://schemas.microsoft.com/office/drawing/2014/main" id="{63B2C87C-800C-E125-F728-811AA344C5BF}"/>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4" name="Freihandform: Form 17">
              <a:extLst>
                <a:ext uri="{FF2B5EF4-FFF2-40B4-BE49-F238E27FC236}">
                  <a16:creationId xmlns:a16="http://schemas.microsoft.com/office/drawing/2014/main" id="{64EB41B8-D3A2-E0CF-9770-8FF00B824370}"/>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5" name="Freihandform: Form 18">
              <a:extLst>
                <a:ext uri="{FF2B5EF4-FFF2-40B4-BE49-F238E27FC236}">
                  <a16:creationId xmlns:a16="http://schemas.microsoft.com/office/drawing/2014/main" id="{686666F4-36DB-6ED7-8E11-A6BBDE4A68F2}"/>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16" name="Freihandform: Form 19">
              <a:extLst>
                <a:ext uri="{FF2B5EF4-FFF2-40B4-BE49-F238E27FC236}">
                  <a16:creationId xmlns:a16="http://schemas.microsoft.com/office/drawing/2014/main" id="{12E7C7FC-0F1C-4EE5-A466-98F3CA929F72}"/>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3066626438"/>
      </p:ext>
    </p:extLst>
  </p:cSld>
  <p:clrMapOvr>
    <a:masterClrMapping/>
  </p:clrMapOvr>
  <p:extLst>
    <p:ext uri="{DCECCB84-F9BA-43D5-87BE-67443E8EF086}">
      <p15:sldGuideLst xmlns:p15="http://schemas.microsoft.com/office/powerpoint/2012/main">
        <p15:guide id="2" pos="3840">
          <p15:clr>
            <a:srgbClr val="FBAE40"/>
          </p15:clr>
        </p15:guide>
        <p15:guide id="3" pos="189">
          <p15:clr>
            <a:srgbClr val="FBAE40"/>
          </p15:clr>
        </p15:guide>
        <p15:guide id="4" orient="horz" pos="4292">
          <p15:clr>
            <a:srgbClr val="FBAE40"/>
          </p15:clr>
        </p15:guide>
        <p15:guide id="5" orient="horz" pos="187">
          <p15:clr>
            <a:srgbClr val="FBAE40"/>
          </p15:clr>
        </p15:guide>
        <p15:guide id="6" pos="7491">
          <p15:clr>
            <a:srgbClr val="FBAE40"/>
          </p15:clr>
        </p15:guide>
        <p15:guide id="7" orient="horz" pos="2636">
          <p15:clr>
            <a:srgbClr val="FBAE40"/>
          </p15:clr>
        </p15:guide>
        <p15:guide id="8" orient="horz" pos="2863">
          <p15:clr>
            <a:srgbClr val="FBAE40"/>
          </p15:clr>
        </p15:guide>
        <p15:guide id="9" orient="horz" pos="3090">
          <p15:clr>
            <a:srgbClr val="FBAE40"/>
          </p15:clr>
        </p15:guide>
        <p15:guide id="10" orient="horz" pos="3317">
          <p15:clr>
            <a:srgbClr val="FBAE40"/>
          </p15:clr>
        </p15:guide>
        <p15:guide id="12" orient="horz" pos="3543">
          <p15:clr>
            <a:srgbClr val="FBAE40"/>
          </p15:clr>
        </p15:guide>
        <p15:guide id="13" orient="horz" pos="37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err="1"/>
              <a:t>Sommaire</a:t>
            </a:r>
            <a:endParaRPr lang="en-US"/>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904400"/>
            <a:ext cx="11581200" cy="41535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67933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err="1"/>
              <a:t>Sommaire</a:t>
            </a:r>
            <a:endParaRPr lang="en-US"/>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1557338"/>
            <a:ext cx="5645538" cy="4500562"/>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
        <p:nvSpPr>
          <p:cNvPr id="8" name="Picture Placeholder 7">
            <a:extLst>
              <a:ext uri="{FF2B5EF4-FFF2-40B4-BE49-F238E27FC236}">
                <a16:creationId xmlns:a16="http://schemas.microsoft.com/office/drawing/2014/main" id="{7CE13940-B01E-D30F-FB77-FB93A3AB706E}"/>
              </a:ext>
            </a:extLst>
          </p:cNvPr>
          <p:cNvSpPr>
            <a:spLocks noGrp="1"/>
          </p:cNvSpPr>
          <p:nvPr>
            <p:ph type="pic" sz="quarter" idx="16"/>
          </p:nvPr>
        </p:nvSpPr>
        <p:spPr>
          <a:xfrm>
            <a:off x="6240463" y="296863"/>
            <a:ext cx="5651500" cy="5761037"/>
          </a:xfrm>
          <a:solidFill>
            <a:schemeClr val="bg2"/>
          </a:solidFill>
        </p:spPr>
        <p:txBody>
          <a:bodyPr anchor="ctr"/>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378675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err="1"/>
              <a:t>Sommaire</a:t>
            </a:r>
            <a:endParaRPr lang="en-US"/>
          </a:p>
        </p:txBody>
      </p:sp>
      <p:sp>
        <p:nvSpPr>
          <p:cNvPr id="3" name="Text Placeholder 2">
            <a:extLst>
              <a:ext uri="{FF2B5EF4-FFF2-40B4-BE49-F238E27FC236}">
                <a16:creationId xmlns:a16="http://schemas.microsoft.com/office/drawing/2014/main" id="{6BEE5A33-1455-A725-4FE2-0567B74D6BF0}"/>
              </a:ext>
            </a:extLst>
          </p:cNvPr>
          <p:cNvSpPr>
            <a:spLocks noGrp="1"/>
          </p:cNvSpPr>
          <p:nvPr>
            <p:ph type="body" sz="quarter" idx="14"/>
          </p:nvPr>
        </p:nvSpPr>
        <p:spPr>
          <a:xfrm>
            <a:off x="306000" y="4024800"/>
            <a:ext cx="11581200" cy="2033100"/>
          </a:xfrm>
        </p:spPr>
        <p:txBody>
          <a:bodyPr/>
          <a:lstStyle>
            <a:lvl1pPr marL="457200" indent="-457200">
              <a:spcAft>
                <a:spcPts val="600"/>
              </a:spcAft>
              <a:buClr>
                <a:schemeClr val="tx2"/>
              </a:buClr>
              <a:buFont typeface="+mj-lt"/>
              <a:buAutoNum type="arabicPeriod"/>
              <a:defRPr sz="2400"/>
            </a:lvl1pPr>
            <a:lvl2pPr marL="717550" indent="-269875">
              <a:spcAft>
                <a:spcPts val="600"/>
              </a:spcAft>
              <a:buClr>
                <a:schemeClr val="tx2"/>
              </a:buClr>
              <a:buFont typeface="Arial" panose="020B0604020202020204" pitchFamily="34" charset="0"/>
              <a:buChar char="•"/>
              <a:defRPr sz="2000"/>
            </a:lvl2pPr>
            <a:lvl3pPr marL="1079500" indent="-279400">
              <a:spcAft>
                <a:spcPts val="600"/>
              </a:spcAft>
              <a:buClr>
                <a:schemeClr val="tx2"/>
              </a:buClr>
              <a:buFont typeface="Arial" panose="020B0604020202020204" pitchFamily="34" charset="0"/>
              <a:buChar char="•"/>
              <a:defRPr sz="2000"/>
            </a:lvl3pPr>
            <a:lvl4pPr marL="1435100" indent="-273050">
              <a:spcAft>
                <a:spcPts val="600"/>
              </a:spcAft>
              <a:buClr>
                <a:schemeClr val="tx2"/>
              </a:buClr>
              <a:buFont typeface="Arial" panose="020B0604020202020204" pitchFamily="34" charset="0"/>
              <a:buChar char="•"/>
              <a:defRPr sz="2000"/>
            </a:lvl4pPr>
            <a:lvl5pPr marL="1797050" indent="-273050">
              <a:spcAft>
                <a:spcPts val="600"/>
              </a:spcAft>
              <a:buClr>
                <a:schemeClr val="tx2"/>
              </a:buClr>
              <a:buFont typeface="Arial" panose="020B0604020202020204" pitchFamily="34" charset="0"/>
              <a:buChar char="•"/>
              <a:defRPr sz="2000"/>
            </a:lvl5pPr>
          </a:lstStyle>
          <a:p>
            <a:pPr lvl="0"/>
            <a:r>
              <a:rPr lang="fr-FR"/>
              <a:t>Cliquez pour modifier les styles du texte du masque</a:t>
            </a:r>
          </a:p>
        </p:txBody>
      </p:sp>
      <p:sp>
        <p:nvSpPr>
          <p:cNvPr id="2" name="Footer Placeholder 1">
            <a:extLst>
              <a:ext uri="{FF2B5EF4-FFF2-40B4-BE49-F238E27FC236}">
                <a16:creationId xmlns:a16="http://schemas.microsoft.com/office/drawing/2014/main" id="{47FFAFC4-B94D-2527-DB34-17BDFAFD3ABE}"/>
              </a:ext>
            </a:extLst>
          </p:cNvPr>
          <p:cNvSpPr>
            <a:spLocks noGrp="1"/>
          </p:cNvSpPr>
          <p:nvPr>
            <p:ph type="ftr" sz="quarter" idx="15"/>
          </p:nvPr>
        </p:nvSpPr>
        <p:spPr/>
        <p:txBody>
          <a:bodyPr/>
          <a:lstStyle/>
          <a:p>
            <a:endParaRPr lang="en-GB"/>
          </a:p>
        </p:txBody>
      </p:sp>
      <p:sp>
        <p:nvSpPr>
          <p:cNvPr id="8" name="Picture Placeholder 7">
            <a:extLst>
              <a:ext uri="{FF2B5EF4-FFF2-40B4-BE49-F238E27FC236}">
                <a16:creationId xmlns:a16="http://schemas.microsoft.com/office/drawing/2014/main" id="{7CE13940-B01E-D30F-FB77-FB93A3AB706E}"/>
              </a:ext>
            </a:extLst>
          </p:cNvPr>
          <p:cNvSpPr>
            <a:spLocks noGrp="1"/>
          </p:cNvSpPr>
          <p:nvPr>
            <p:ph type="pic" sz="quarter" idx="16"/>
          </p:nvPr>
        </p:nvSpPr>
        <p:spPr>
          <a:xfrm>
            <a:off x="0" y="1557338"/>
            <a:ext cx="12192000" cy="2210329"/>
          </a:xfrm>
          <a:solidFill>
            <a:schemeClr val="bg2"/>
          </a:solidFill>
        </p:spPr>
        <p:txBody>
          <a:bodyPr anchor="ctr"/>
          <a:lstStyle>
            <a:lvl1pPr marL="0" indent="0" algn="ctr">
              <a:buNone/>
              <a:defRPr/>
            </a:lvl1pPr>
          </a:lstStyle>
          <a:p>
            <a:r>
              <a:rPr lang="fr-FR"/>
              <a:t>Cliquez sur l'icône pour ajouter une image</a:t>
            </a:r>
            <a:endParaRPr lang="en-US"/>
          </a:p>
        </p:txBody>
      </p:sp>
    </p:spTree>
    <p:extLst>
      <p:ext uri="{BB962C8B-B14F-4D97-AF65-F5344CB8AC3E}">
        <p14:creationId xmlns:p14="http://schemas.microsoft.com/office/powerpoint/2010/main" val="118551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solidFill>
          <a:schemeClr val="tx2"/>
        </a:solidFill>
        <a:effectLst/>
      </p:bgPr>
    </p:bg>
    <p:spTree>
      <p:nvGrpSpPr>
        <p:cNvPr id="1" name=""/>
        <p:cNvGrpSpPr/>
        <p:nvPr/>
      </p:nvGrpSpPr>
      <p:grpSpPr>
        <a:xfrm>
          <a:off x="0" y="0"/>
          <a:ext cx="0" cy="0"/>
          <a:chOff x="0" y="0"/>
          <a:chExt cx="0" cy="0"/>
        </a:xfrm>
      </p:grpSpPr>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Titre de la section</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417051" y="86437"/>
            <a:ext cx="2470150" cy="1600200"/>
          </a:xfrm>
        </p:spPr>
        <p:txBody>
          <a:bodyPr lIns="0" tIns="0" rIns="0" bIns="0">
            <a:noAutofit/>
          </a:bodyPr>
          <a:lstStyle>
            <a:lvl1pPr marL="0" indent="0" algn="r">
              <a:buNone/>
              <a:defRPr sz="13800" b="1">
                <a:solidFill>
                  <a:schemeClr val="bg1"/>
                </a:solidFill>
              </a:defRPr>
            </a:lvl1pPr>
          </a:lstStyle>
          <a:p>
            <a:pPr lvl="0"/>
            <a:r>
              <a:rPr lang="en-US"/>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fr-FR"/>
              <a:t>Optionnel – Table des matières de la section [supprimer si non requis]</a:t>
            </a:r>
            <a:endParaRPr lang="en-US"/>
          </a:p>
        </p:txBody>
      </p:sp>
    </p:spTree>
    <p:extLst>
      <p:ext uri="{BB962C8B-B14F-4D97-AF65-F5344CB8AC3E}">
        <p14:creationId xmlns:p14="http://schemas.microsoft.com/office/powerpoint/2010/main" val="138377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275">
          <p15:clr>
            <a:srgbClr val="FBAE40"/>
          </p15:clr>
        </p15:guide>
        <p15:guide id="4" orient="horz" pos="1502">
          <p15:clr>
            <a:srgbClr val="FBAE40"/>
          </p15:clr>
        </p15:guide>
        <p15:guide id="5" orient="horz" pos="3816">
          <p15:clr>
            <a:srgbClr val="FBAE40"/>
          </p15:clr>
        </p15:guide>
        <p15:guide id="6" pos="18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rcalaire - Alternative">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2CBF40-7598-B5F2-18D7-D4505050D0DB}"/>
              </a:ext>
            </a:extLst>
          </p:cNvPr>
          <p:cNvSpPr>
            <a:spLocks noGrp="1"/>
          </p:cNvSpPr>
          <p:nvPr>
            <p:ph type="pic" sz="quarter" idx="17"/>
          </p:nvPr>
        </p:nvSpPr>
        <p:spPr>
          <a:xfrm>
            <a:off x="306000" y="306000"/>
            <a:ext cx="5648400" cy="6249600"/>
          </a:xfrm>
          <a:solidFill>
            <a:schemeClr val="bg2"/>
          </a:solidFill>
          <a:ln>
            <a:noFill/>
          </a:ln>
        </p:spPr>
        <p:txBody>
          <a:bodyPr anchor="ctr"/>
          <a:lstStyle>
            <a:lvl1pPr marL="0" indent="0" algn="ctr">
              <a:buNone/>
              <a:defRPr/>
            </a:lvl1pPr>
          </a:lstStyle>
          <a:p>
            <a:r>
              <a:rPr lang="fr-FR"/>
              <a:t>Cliquez sur l'icône pour ajouter une image</a:t>
            </a:r>
            <a:endParaRPr lang="en-GB"/>
          </a:p>
        </p:txBody>
      </p:sp>
      <p:sp>
        <p:nvSpPr>
          <p:cNvPr id="5" name="Title 4">
            <a:extLst>
              <a:ext uri="{FF2B5EF4-FFF2-40B4-BE49-F238E27FC236}">
                <a16:creationId xmlns:a16="http://schemas.microsoft.com/office/drawing/2014/main" id="{EAC43874-AA84-9FA2-0C25-D7E43D44E992}"/>
              </a:ext>
            </a:extLst>
          </p:cNvPr>
          <p:cNvSpPr>
            <a:spLocks noGrp="1"/>
          </p:cNvSpPr>
          <p:nvPr>
            <p:ph type="title"/>
          </p:nvPr>
        </p:nvSpPr>
        <p:spPr>
          <a:xfrm>
            <a:off x="6237602" y="3215235"/>
            <a:ext cx="5649598" cy="358775"/>
          </a:xfrm>
        </p:spPr>
        <p:txBody>
          <a:bodyPr/>
          <a:lstStyle>
            <a:lvl1pPr>
              <a:defRPr sz="2400" b="0">
                <a:solidFill>
                  <a:schemeClr val="bg1"/>
                </a:solidFill>
              </a:defRPr>
            </a:lvl1pPr>
          </a:lstStyle>
          <a:p>
            <a:r>
              <a:rPr lang="fr-FR"/>
              <a:t>Modifiez le style du titre</a:t>
            </a:r>
            <a:endParaRPr lang="en-GB"/>
          </a:p>
        </p:txBody>
      </p:sp>
      <p:sp>
        <p:nvSpPr>
          <p:cNvPr id="7" name="Text Placeholder 6">
            <a:extLst>
              <a:ext uri="{FF2B5EF4-FFF2-40B4-BE49-F238E27FC236}">
                <a16:creationId xmlns:a16="http://schemas.microsoft.com/office/drawing/2014/main" id="{64A27A86-C2AD-BC1D-E5A7-CC7D25D95333}"/>
              </a:ext>
            </a:extLst>
          </p:cNvPr>
          <p:cNvSpPr>
            <a:spLocks noGrp="1"/>
          </p:cNvSpPr>
          <p:nvPr>
            <p:ph type="body" sz="quarter" idx="18"/>
          </p:nvPr>
        </p:nvSpPr>
        <p:spPr>
          <a:xfrm>
            <a:off x="6240462" y="3960001"/>
            <a:ext cx="5646737" cy="2595600"/>
          </a:xfrm>
        </p:spPr>
        <p:txBody>
          <a:bodyPr/>
          <a:lstStyle>
            <a:lvl1pPr marL="171450" indent="-171450">
              <a:buFont typeface="Arial" panose="020B0604020202020204" pitchFamily="34" charset="0"/>
              <a:buChar char="•"/>
              <a:defRPr sz="1200">
                <a:solidFill>
                  <a:schemeClr val="bg1"/>
                </a:solidFill>
              </a:defRPr>
            </a:lvl1pPr>
            <a:lvl2pPr marL="350838" indent="-171450">
              <a:buFont typeface="Arial" panose="020B0604020202020204" pitchFamily="34" charset="0"/>
              <a:buChar char="•"/>
              <a:defRPr sz="1200">
                <a:solidFill>
                  <a:schemeClr val="bg1"/>
                </a:solidFill>
              </a:defRPr>
            </a:lvl2pPr>
            <a:lvl3pPr marL="531813" indent="-171450">
              <a:buFont typeface="Arial" panose="020B0604020202020204" pitchFamily="34" charset="0"/>
              <a:buChar char="•"/>
              <a:defRPr sz="1200">
                <a:solidFill>
                  <a:schemeClr val="bg1"/>
                </a:solidFill>
              </a:defRPr>
            </a:lvl3pPr>
            <a:lvl4pPr marL="704850" indent="-171450">
              <a:buFont typeface="Arial" panose="020B0604020202020204" pitchFamily="34" charset="0"/>
              <a:buChar char="•"/>
              <a:defRPr sz="1200">
                <a:solidFill>
                  <a:schemeClr val="bg1"/>
                </a:solidFill>
              </a:defRPr>
            </a:lvl4pPr>
            <a:lvl5pPr marL="885825" indent="-171450">
              <a:buFont typeface="Arial" panose="020B0604020202020204" pitchFamily="34" charset="0"/>
              <a:buChar char="•"/>
              <a:defRPr sz="12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9" name="Text Placeholder 8">
            <a:extLst>
              <a:ext uri="{FF2B5EF4-FFF2-40B4-BE49-F238E27FC236}">
                <a16:creationId xmlns:a16="http://schemas.microsoft.com/office/drawing/2014/main" id="{3D6885E6-C1EF-5721-D596-7F11CE7B367F}"/>
              </a:ext>
            </a:extLst>
          </p:cNvPr>
          <p:cNvSpPr>
            <a:spLocks noGrp="1"/>
          </p:cNvSpPr>
          <p:nvPr>
            <p:ph type="body" sz="quarter" idx="19" hasCustomPrompt="1"/>
          </p:nvPr>
        </p:nvSpPr>
        <p:spPr>
          <a:xfrm>
            <a:off x="6237601" y="2168825"/>
            <a:ext cx="1800000" cy="900000"/>
          </a:xfrm>
        </p:spPr>
        <p:txBody>
          <a:bodyPr anchor="ctr"/>
          <a:lstStyle>
            <a:lvl1pPr marL="0" indent="0">
              <a:buNone/>
              <a:defRPr sz="6400" b="1">
                <a:solidFill>
                  <a:schemeClr val="bg1"/>
                </a:solidFill>
              </a:defRPr>
            </a:lvl1pPr>
            <a:lvl2pPr marL="179388" indent="0">
              <a:buNone/>
              <a:defRPr sz="4800" b="1">
                <a:solidFill>
                  <a:schemeClr val="bg1"/>
                </a:solidFill>
              </a:defRPr>
            </a:lvl2pPr>
            <a:lvl3pPr marL="360363" indent="0">
              <a:buNone/>
              <a:defRPr sz="4800" b="1">
                <a:solidFill>
                  <a:schemeClr val="bg1"/>
                </a:solidFill>
              </a:defRPr>
            </a:lvl3pPr>
            <a:lvl4pPr marL="533400" indent="0">
              <a:buNone/>
              <a:defRPr sz="4800" b="1">
                <a:solidFill>
                  <a:schemeClr val="bg1"/>
                </a:solidFill>
              </a:defRPr>
            </a:lvl4pPr>
            <a:lvl5pPr marL="714375" indent="0">
              <a:buNone/>
              <a:defRPr sz="4800" b="1">
                <a:solidFill>
                  <a:schemeClr val="bg1"/>
                </a:solidFill>
              </a:defRPr>
            </a:lvl5pPr>
          </a:lstStyle>
          <a:p>
            <a:pPr lvl="0"/>
            <a:r>
              <a:rPr lang="en-US"/>
              <a:t>XX</a:t>
            </a:r>
            <a:endParaRPr lang="en-GB"/>
          </a:p>
        </p:txBody>
      </p:sp>
    </p:spTree>
    <p:extLst>
      <p:ext uri="{BB962C8B-B14F-4D97-AF65-F5344CB8AC3E}">
        <p14:creationId xmlns:p14="http://schemas.microsoft.com/office/powerpoint/2010/main" val="565458679"/>
      </p:ext>
    </p:extLst>
  </p:cSld>
  <p:clrMapOvr>
    <a:masterClrMapping/>
  </p:clrMapOvr>
  <p:extLst>
    <p:ext uri="{DCECCB84-F9BA-43D5-87BE-67443E8EF086}">
      <p15:sldGuideLst xmlns:p15="http://schemas.microsoft.com/office/powerpoint/2012/main">
        <p15:guide id="1" orient="horz" pos="2024">
          <p15:clr>
            <a:srgbClr val="FBAE40"/>
          </p15:clr>
        </p15:guide>
        <p15:guide id="2" pos="189">
          <p15:clr>
            <a:srgbClr val="FBAE40"/>
          </p15:clr>
        </p15:guide>
        <p15:guide id="3" pos="3931">
          <p15:clr>
            <a:srgbClr val="FBAE40"/>
          </p15:clr>
        </p15:guide>
        <p15:guide id="4" pos="3749">
          <p15:clr>
            <a:srgbClr val="FBAE40"/>
          </p15:clr>
        </p15:guide>
        <p15:guide id="5" orient="horz" pos="187">
          <p15:clr>
            <a:srgbClr val="FBAE40"/>
          </p15:clr>
        </p15:guide>
        <p15:guide id="6" orient="horz" pos="4133">
          <p15:clr>
            <a:srgbClr val="FBAE40"/>
          </p15:clr>
        </p15:guide>
        <p15:guide id="7" orient="horz" pos="1366">
          <p15:clr>
            <a:srgbClr val="FBAE40"/>
          </p15:clr>
        </p15:guide>
        <p15:guide id="8" orient="horz" pos="1933">
          <p15:clr>
            <a:srgbClr val="FBAE40"/>
          </p15:clr>
        </p15:guide>
        <p15:guide id="9" orient="horz" pos="2251">
          <p15:clr>
            <a:srgbClr val="FBAE40"/>
          </p15:clr>
        </p15:guide>
        <p15:guide id="10" orient="horz" pos="25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Tree>
    <p:extLst>
      <p:ext uri="{BB962C8B-B14F-4D97-AF65-F5344CB8AC3E}">
        <p14:creationId xmlns:p14="http://schemas.microsoft.com/office/powerpoint/2010/main" val="2444520864"/>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2FB81FFA-822B-C941-8CBE-92EB69A98415}"/>
              </a:ext>
            </a:extLst>
          </p:cNvPr>
          <p:cNvSpPr>
            <a:spLocks noGrp="1"/>
          </p:cNvSpPr>
          <p:nvPr>
            <p:ph type="pic" sz="quarter" idx="16"/>
          </p:nvPr>
        </p:nvSpPr>
        <p:spPr>
          <a:xfrm>
            <a:off x="0" y="3981600"/>
            <a:ext cx="12192000" cy="2376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18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
        <p:nvSpPr>
          <p:cNvPr id="7" name="Text Placeholder 16">
            <a:extLst>
              <a:ext uri="{FF2B5EF4-FFF2-40B4-BE49-F238E27FC236}">
                <a16:creationId xmlns:a16="http://schemas.microsoft.com/office/drawing/2014/main" id="{EB44C614-1E8C-8E4C-8C35-E1DEDCACB9C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8" name="Text Placeholder 16">
            <a:extLst>
              <a:ext uri="{FF2B5EF4-FFF2-40B4-BE49-F238E27FC236}">
                <a16:creationId xmlns:a16="http://schemas.microsoft.com/office/drawing/2014/main" id="{42A3DF2F-EBEA-1115-8615-634BFEFCD57D}"/>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929131391"/>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Rectangle 9">
            <a:extLst>
              <a:ext uri="{FF2B5EF4-FFF2-40B4-BE49-F238E27FC236}">
                <a16:creationId xmlns:a16="http://schemas.microsoft.com/office/drawing/2014/main" id="{92DD2DCA-66FF-BF40-92A2-2C6E2D962721}"/>
              </a:ext>
            </a:extLst>
          </p:cNvPr>
          <p:cNvSpPr/>
          <p:nvPr userDrawn="1"/>
        </p:nvSpPr>
        <p:spPr>
          <a:xfrm>
            <a:off x="403860" y="405116"/>
            <a:ext cx="11384280" cy="599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11" name="Image 10">
            <a:extLst>
              <a:ext uri="{FF2B5EF4-FFF2-40B4-BE49-F238E27FC236}">
                <a16:creationId xmlns:a16="http://schemas.microsoft.com/office/drawing/2014/main" id="{53A57B48-6EB1-0444-B348-30319CC3C992}"/>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9492" b="-23751"/>
          <a:stretch/>
        </p:blipFill>
        <p:spPr>
          <a:xfrm>
            <a:off x="250515" y="3"/>
            <a:ext cx="858087" cy="2007188"/>
          </a:xfrm>
          <a:prstGeom prst="rect">
            <a:avLst/>
          </a:prstGeom>
        </p:spPr>
      </p:pic>
      <p:pic>
        <p:nvPicPr>
          <p:cNvPr id="12" name="Image 11">
            <a:extLst>
              <a:ext uri="{FF2B5EF4-FFF2-40B4-BE49-F238E27FC236}">
                <a16:creationId xmlns:a16="http://schemas.microsoft.com/office/drawing/2014/main" id="{3D57B209-5B18-D648-B98E-61DAD7B2B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6218" y="6176966"/>
            <a:ext cx="1105268" cy="499913"/>
          </a:xfrm>
          <a:prstGeom prst="rect">
            <a:avLst/>
          </a:prstGeom>
        </p:spPr>
      </p:pic>
      <p:sp>
        <p:nvSpPr>
          <p:cNvPr id="13" name="Espace réservé du contenu 2">
            <a:extLst>
              <a:ext uri="{FF2B5EF4-FFF2-40B4-BE49-F238E27FC236}">
                <a16:creationId xmlns:a16="http://schemas.microsoft.com/office/drawing/2014/main" id="{02294CB9-6D35-764E-9662-64AB1E78ABC8}"/>
              </a:ext>
            </a:extLst>
          </p:cNvPr>
          <p:cNvSpPr>
            <a:spLocks noGrp="1"/>
          </p:cNvSpPr>
          <p:nvPr>
            <p:ph idx="13"/>
          </p:nvPr>
        </p:nvSpPr>
        <p:spPr>
          <a:xfrm>
            <a:off x="1359118" y="1825628"/>
            <a:ext cx="9995647" cy="4251555"/>
          </a:xfrm>
        </p:spPr>
        <p:txBody>
          <a:bodyPr/>
          <a:lstStyle>
            <a:lvl1pPr>
              <a:defRPr sz="2002" b="1" i="0">
                <a:solidFill>
                  <a:schemeClr val="tx1"/>
                </a:solidFill>
                <a:latin typeface="Operetta 12 Demi Bold" pitchFamily="2" charset="77"/>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lvl="0"/>
            <a:r>
              <a:rPr lang="fr-FR"/>
              <a:t>Cliquez pour modifier les styles du texte du masque</a:t>
            </a:r>
          </a:p>
          <a:p>
            <a:pPr lvl="1"/>
            <a:r>
              <a:rPr lang="fr-FR"/>
              <a:t>Deuxième niveau</a:t>
            </a:r>
          </a:p>
          <a:p>
            <a:pPr lvl="2"/>
            <a:r>
              <a:rPr lang="fr-FR"/>
              <a:t>Troisième niveau</a:t>
            </a:r>
          </a:p>
        </p:txBody>
      </p:sp>
      <p:sp>
        <p:nvSpPr>
          <p:cNvPr id="19" name="Titre 18">
            <a:extLst>
              <a:ext uri="{FF2B5EF4-FFF2-40B4-BE49-F238E27FC236}">
                <a16:creationId xmlns:a16="http://schemas.microsoft.com/office/drawing/2014/main" id="{7B5C049F-EC13-E84B-B94B-BF652EB73F8F}"/>
              </a:ext>
            </a:extLst>
          </p:cNvPr>
          <p:cNvSpPr>
            <a:spLocks noGrp="1"/>
          </p:cNvSpPr>
          <p:nvPr>
            <p:ph type="title" hasCustomPrompt="1"/>
          </p:nvPr>
        </p:nvSpPr>
        <p:spPr>
          <a:xfrm>
            <a:off x="1359119" y="365123"/>
            <a:ext cx="9994682" cy="1325565"/>
          </a:xfrm>
        </p:spPr>
        <p:txBody>
          <a:bodyPr>
            <a:normAutofit/>
          </a:bodyPr>
          <a:lstStyle>
            <a:lvl1pPr>
              <a:defRPr sz="3000" b="1" i="0">
                <a:solidFill>
                  <a:srgbClr val="003B55"/>
                </a:solidFill>
                <a:latin typeface="Operetta 12 Black" pitchFamily="2" charset="77"/>
              </a:defRPr>
            </a:lvl1pPr>
          </a:lstStyle>
          <a:p>
            <a:r>
              <a:rPr lang="fr-FR"/>
              <a:t>MODIFIEZ LE STYLE DU TITRE</a:t>
            </a:r>
          </a:p>
        </p:txBody>
      </p:sp>
    </p:spTree>
    <p:extLst>
      <p:ext uri="{BB962C8B-B14F-4D97-AF65-F5344CB8AC3E}">
        <p14:creationId xmlns:p14="http://schemas.microsoft.com/office/powerpoint/2010/main" val="2523352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B4B14A-7E3F-8DCE-CE4D-5ECA85F8E349}"/>
              </a:ext>
            </a:extLst>
          </p:cNvPr>
          <p:cNvSpPr/>
          <p:nvPr userDrawn="1"/>
        </p:nvSpPr>
        <p:spPr>
          <a:xfrm>
            <a:off x="0" y="1470661"/>
            <a:ext cx="12192000" cy="2305812"/>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1522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6569412-E527-EE7C-0CC6-86B64E54A5F5}"/>
              </a:ext>
            </a:extLst>
          </p:cNvPr>
          <p:cNvSpPr>
            <a:spLocks noGrp="1"/>
          </p:cNvSpPr>
          <p:nvPr>
            <p:ph type="ftr" sz="quarter" idx="30"/>
          </p:nvPr>
        </p:nvSpPr>
        <p:spPr/>
        <p:txBody>
          <a:bodyPr/>
          <a:lstStyle/>
          <a:p>
            <a:endParaRPr lang="en-GB"/>
          </a:p>
        </p:txBody>
      </p:sp>
      <p:sp>
        <p:nvSpPr>
          <p:cNvPr id="7" name="Text Placeholder 16">
            <a:extLst>
              <a:ext uri="{FF2B5EF4-FFF2-40B4-BE49-F238E27FC236}">
                <a16:creationId xmlns:a16="http://schemas.microsoft.com/office/drawing/2014/main" id="{5A9EFF59-F629-E252-E14D-6DF87918E553}"/>
              </a:ext>
            </a:extLst>
          </p:cNvPr>
          <p:cNvSpPr>
            <a:spLocks noGrp="1"/>
          </p:cNvSpPr>
          <p:nvPr>
            <p:ph type="body" sz="quarter" idx="31" hasCustomPrompt="1"/>
          </p:nvPr>
        </p:nvSpPr>
        <p:spPr>
          <a:xfrm>
            <a:off x="304800" y="3960000"/>
            <a:ext cx="11582398"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8" name="Content Placeholder 2">
            <a:extLst>
              <a:ext uri="{FF2B5EF4-FFF2-40B4-BE49-F238E27FC236}">
                <a16:creationId xmlns:a16="http://schemas.microsoft.com/office/drawing/2014/main" id="{2A99BB67-ACAE-6DDB-E714-37D2AE091D34}"/>
              </a:ext>
            </a:extLst>
          </p:cNvPr>
          <p:cNvSpPr>
            <a:spLocks noGrp="1"/>
          </p:cNvSpPr>
          <p:nvPr>
            <p:ph sz="quarter" idx="32"/>
          </p:nvPr>
        </p:nvSpPr>
        <p:spPr>
          <a:xfrm>
            <a:off x="304799" y="4313926"/>
            <a:ext cx="11582399" cy="1522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Text Placeholder 16">
            <a:extLst>
              <a:ext uri="{FF2B5EF4-FFF2-40B4-BE49-F238E27FC236}">
                <a16:creationId xmlns:a16="http://schemas.microsoft.com/office/drawing/2014/main" id="{ADF9233E-69AC-BED0-51B8-2A8C2145F7C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9" name="Text Placeholder 16">
            <a:extLst>
              <a:ext uri="{FF2B5EF4-FFF2-40B4-BE49-F238E27FC236}">
                <a16:creationId xmlns:a16="http://schemas.microsoft.com/office/drawing/2014/main" id="{3B7888E0-E883-461E-1ECB-3542B228B3F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57822155"/>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guide id="4"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 Deux colonn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799" y="1565685"/>
            <a:ext cx="11587163" cy="720000"/>
          </a:xfrm>
        </p:spPr>
        <p:txBody>
          <a:bodyPr lIns="0" tIns="0" rIns="0" b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a:t>
            </a:r>
            <a:r>
              <a:rPr lang="en-US"/>
              <a:t>(2 </a:t>
            </a:r>
            <a:r>
              <a:rPr lang="en-US" err="1"/>
              <a:t>lignes</a:t>
            </a:r>
            <a:r>
              <a:rPr lang="en-US"/>
              <a:t> maximum)</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0CCF36AC-6E20-2A31-12A5-A496E294AB51}"/>
              </a:ext>
            </a:extLst>
          </p:cNvPr>
          <p:cNvSpPr>
            <a:spLocks noGrp="1"/>
          </p:cNvSpPr>
          <p:nvPr>
            <p:ph type="ftr" sz="quarter" idx="31"/>
          </p:nvPr>
        </p:nvSpPr>
        <p:spPr/>
        <p:txBody>
          <a:bodyPr/>
          <a:lstStyle/>
          <a:p>
            <a:endParaRPr lang="en-GB"/>
          </a:p>
        </p:txBody>
      </p:sp>
      <p:sp>
        <p:nvSpPr>
          <p:cNvPr id="5" name="Text Placeholder 16">
            <a:extLst>
              <a:ext uri="{FF2B5EF4-FFF2-40B4-BE49-F238E27FC236}">
                <a16:creationId xmlns:a16="http://schemas.microsoft.com/office/drawing/2014/main" id="{7A9496C2-6A11-423C-26A2-978AFC11AC5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7" name="Text Placeholder 16">
            <a:extLst>
              <a:ext uri="{FF2B5EF4-FFF2-40B4-BE49-F238E27FC236}">
                <a16:creationId xmlns:a16="http://schemas.microsoft.com/office/drawing/2014/main" id="{D957E870-31BC-B7C1-3114-7468F743BCE2}"/>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181859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 Deux colonn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
        <p:nvSpPr>
          <p:cNvPr id="3" name="Text Placeholder 16">
            <a:extLst>
              <a:ext uri="{FF2B5EF4-FFF2-40B4-BE49-F238E27FC236}">
                <a16:creationId xmlns:a16="http://schemas.microsoft.com/office/drawing/2014/main" id="{2B0D7E43-7F17-4B34-A636-246E5DF5B92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C4F18F19-C68A-6D8F-A367-A36685F36B6D}"/>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971071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 Deux colonnes +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7200"/>
            <a:ext cx="5642613"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7200"/>
            <a:ext cx="5642713"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2786401"/>
            <a:ext cx="564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2786401"/>
            <a:ext cx="564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A6AFAE03-98A3-C280-98D8-64C7987E060D}"/>
              </a:ext>
            </a:extLst>
          </p:cNvPr>
          <p:cNvSpPr>
            <a:spLocks noGrp="1"/>
          </p:cNvSpPr>
          <p:nvPr>
            <p:ph type="ftr" sz="quarter" idx="31"/>
          </p:nvPr>
        </p:nvSpPr>
        <p:spPr/>
        <p:txBody>
          <a:bodyPr/>
          <a:lstStyle/>
          <a:p>
            <a:endParaRPr lang="en-GB"/>
          </a:p>
        </p:txBody>
      </p:sp>
      <p:sp>
        <p:nvSpPr>
          <p:cNvPr id="5" name="Picture Placeholder 4">
            <a:extLst>
              <a:ext uri="{FF2B5EF4-FFF2-40B4-BE49-F238E27FC236}">
                <a16:creationId xmlns:a16="http://schemas.microsoft.com/office/drawing/2014/main" id="{52E65570-5C20-186F-7CB0-E94C08FF50E8}"/>
              </a:ext>
            </a:extLst>
          </p:cNvPr>
          <p:cNvSpPr>
            <a:spLocks noGrp="1"/>
          </p:cNvSpPr>
          <p:nvPr>
            <p:ph type="pic" sz="quarter" idx="32"/>
          </p:nvPr>
        </p:nvSpPr>
        <p:spPr>
          <a:xfrm>
            <a:off x="300038" y="1557338"/>
            <a:ext cx="5653162"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7" name="Picture Placeholder 4">
            <a:extLst>
              <a:ext uri="{FF2B5EF4-FFF2-40B4-BE49-F238E27FC236}">
                <a16:creationId xmlns:a16="http://schemas.microsoft.com/office/drawing/2014/main" id="{53033236-09BF-CB3F-79B6-F1ECB40AA8C4}"/>
              </a:ext>
            </a:extLst>
          </p:cNvPr>
          <p:cNvSpPr>
            <a:spLocks noGrp="1"/>
          </p:cNvSpPr>
          <p:nvPr>
            <p:ph type="pic" sz="quarter" idx="33"/>
          </p:nvPr>
        </p:nvSpPr>
        <p:spPr>
          <a:xfrm>
            <a:off x="6244485" y="1557338"/>
            <a:ext cx="564271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3" name="Text Placeholder 16">
            <a:extLst>
              <a:ext uri="{FF2B5EF4-FFF2-40B4-BE49-F238E27FC236}">
                <a16:creationId xmlns:a16="http://schemas.microsoft.com/office/drawing/2014/main" id="{2F4D6C5F-C8A8-E33E-5CC1-5D227C322438}"/>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8" name="Text Placeholder 16">
            <a:extLst>
              <a:ext uri="{FF2B5EF4-FFF2-40B4-BE49-F238E27FC236}">
                <a16:creationId xmlns:a16="http://schemas.microsoft.com/office/drawing/2014/main" id="{BFCE01B7-612B-01C4-3DAD-C6908128A927}"/>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439396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 Trois colonn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799" y="1565686"/>
            <a:ext cx="1158239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
        <p:nvSpPr>
          <p:cNvPr id="3" name="Text Placeholder 16">
            <a:extLst>
              <a:ext uri="{FF2B5EF4-FFF2-40B4-BE49-F238E27FC236}">
                <a16:creationId xmlns:a16="http://schemas.microsoft.com/office/drawing/2014/main" id="{EB7B9B15-859A-302F-64A0-84CE722A378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C91B2730-09A8-8E2A-F285-4C820F678CF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41322577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 Trois colonn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
        <p:nvSpPr>
          <p:cNvPr id="3" name="Text Placeholder 16">
            <a:extLst>
              <a:ext uri="{FF2B5EF4-FFF2-40B4-BE49-F238E27FC236}">
                <a16:creationId xmlns:a16="http://schemas.microsoft.com/office/drawing/2014/main" id="{9E7E7528-9601-9A2E-23CA-6625FBF08EBE}"/>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543CA7D2-88C1-3C59-FB90-552B70AC4F71}"/>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626821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 Trois colonnes coloré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a:solidFill>
            <a:schemeClr val="bg2"/>
          </a:solidFill>
        </p:spPr>
        <p:txBody>
          <a:bodyPr lIns="72000" tIns="0" rIns="7200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a:solidFill>
            <a:schemeClr val="tx2">
              <a:lumMod val="20000"/>
              <a:lumOff val="80000"/>
            </a:schemeClr>
          </a:solidFill>
        </p:spPr>
        <p:txBody>
          <a:bodyPr lIns="72000" tIns="0" rIns="7200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a:solidFill>
            <a:schemeClr val="bg2"/>
          </a:solidFill>
        </p:spPr>
        <p:txBody>
          <a:bodyPr lIns="72000" tIns="0" rIns="7200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a:solidFill>
            <a:schemeClr val="bg2"/>
          </a:solidFill>
        </p:spPr>
        <p:txBody>
          <a:bodyPr lIns="72000" rIns="72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a:solidFill>
            <a:schemeClr val="tx2">
              <a:lumMod val="20000"/>
              <a:lumOff val="80000"/>
            </a:schemeClr>
          </a:solidFill>
        </p:spPr>
        <p:txBody>
          <a:bodyPr lIns="72000" rIns="72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a:solidFill>
            <a:schemeClr val="bg2"/>
          </a:solidFill>
        </p:spPr>
        <p:txBody>
          <a:bodyPr lIns="72000" rIns="7200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FF111C21-1BE5-8B27-2696-23002F33AB49}"/>
              </a:ext>
            </a:extLst>
          </p:cNvPr>
          <p:cNvSpPr>
            <a:spLocks noGrp="1"/>
          </p:cNvSpPr>
          <p:nvPr>
            <p:ph type="ftr" sz="quarter" idx="36"/>
          </p:nvPr>
        </p:nvSpPr>
        <p:spPr/>
        <p:txBody>
          <a:bodyPr/>
          <a:lstStyle/>
          <a:p>
            <a:endParaRPr lang="en-GB"/>
          </a:p>
        </p:txBody>
      </p:sp>
      <p:sp>
        <p:nvSpPr>
          <p:cNvPr id="3" name="Text Placeholder 16">
            <a:extLst>
              <a:ext uri="{FF2B5EF4-FFF2-40B4-BE49-F238E27FC236}">
                <a16:creationId xmlns:a16="http://schemas.microsoft.com/office/drawing/2014/main" id="{448F65E2-C24C-B37A-81B1-D1C62FC9D16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611E625C-8AF0-2139-C7E4-D9803C8CFF61}"/>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64320480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 Trois colonnes avec images ">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7200"/>
            <a:ext cx="3667752"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7200"/>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7200"/>
            <a:ext cx="3669924" cy="334876"/>
          </a:xfrm>
        </p:spPr>
        <p:txBody>
          <a:bodyPr lIns="0" tIns="0" rIns="0" bIns="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400"/>
            <a:ext cx="3667752"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58752" y="2786400"/>
            <a:ext cx="366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400"/>
            <a:ext cx="36684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1109F4AC-A9C6-5023-47A6-FC05F7BE474F}"/>
              </a:ext>
            </a:extLst>
          </p:cNvPr>
          <p:cNvSpPr>
            <a:spLocks noGrp="1"/>
          </p:cNvSpPr>
          <p:nvPr>
            <p:ph type="ftr" sz="quarter" idx="33"/>
          </p:nvPr>
        </p:nvSpPr>
        <p:spPr/>
        <p:txBody>
          <a:bodyPr/>
          <a:lstStyle/>
          <a:p>
            <a:endParaRPr lang="en-GB"/>
          </a:p>
        </p:txBody>
      </p:sp>
      <p:sp>
        <p:nvSpPr>
          <p:cNvPr id="3" name="Picture Placeholder 4">
            <a:extLst>
              <a:ext uri="{FF2B5EF4-FFF2-40B4-BE49-F238E27FC236}">
                <a16:creationId xmlns:a16="http://schemas.microsoft.com/office/drawing/2014/main" id="{720D6A67-7637-D2D0-8D72-53892DFAAE42}"/>
              </a:ext>
            </a:extLst>
          </p:cNvPr>
          <p:cNvSpPr>
            <a:spLocks noGrp="1"/>
          </p:cNvSpPr>
          <p:nvPr>
            <p:ph type="pic" sz="quarter" idx="34"/>
          </p:nvPr>
        </p:nvSpPr>
        <p:spPr>
          <a:xfrm>
            <a:off x="300037" y="1557337"/>
            <a:ext cx="36707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5" name="Picture Placeholder 4">
            <a:extLst>
              <a:ext uri="{FF2B5EF4-FFF2-40B4-BE49-F238E27FC236}">
                <a16:creationId xmlns:a16="http://schemas.microsoft.com/office/drawing/2014/main" id="{7092A05C-DA31-2789-4BE6-233D0A8BBDF0}"/>
              </a:ext>
            </a:extLst>
          </p:cNvPr>
          <p:cNvSpPr>
            <a:spLocks noGrp="1"/>
          </p:cNvSpPr>
          <p:nvPr>
            <p:ph type="pic" sz="quarter" idx="35"/>
          </p:nvPr>
        </p:nvSpPr>
        <p:spPr>
          <a:xfrm>
            <a:off x="4261363" y="1557337"/>
            <a:ext cx="36707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7" name="Picture Placeholder 4">
            <a:extLst>
              <a:ext uri="{FF2B5EF4-FFF2-40B4-BE49-F238E27FC236}">
                <a16:creationId xmlns:a16="http://schemas.microsoft.com/office/drawing/2014/main" id="{5F5DF55C-991C-A793-6F7D-2B84CFF36BCD}"/>
              </a:ext>
            </a:extLst>
          </p:cNvPr>
          <p:cNvSpPr>
            <a:spLocks noGrp="1"/>
          </p:cNvSpPr>
          <p:nvPr>
            <p:ph type="pic" sz="quarter" idx="36"/>
          </p:nvPr>
        </p:nvSpPr>
        <p:spPr>
          <a:xfrm>
            <a:off x="8218800" y="1557337"/>
            <a:ext cx="36731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8" name="Text Placeholder 16">
            <a:extLst>
              <a:ext uri="{FF2B5EF4-FFF2-40B4-BE49-F238E27FC236}">
                <a16:creationId xmlns:a16="http://schemas.microsoft.com/office/drawing/2014/main" id="{272992DB-B283-49EA-C8C3-D83064335267}"/>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9" name="Text Placeholder 16">
            <a:extLst>
              <a:ext uri="{FF2B5EF4-FFF2-40B4-BE49-F238E27FC236}">
                <a16:creationId xmlns:a16="http://schemas.microsoft.com/office/drawing/2014/main" id="{A306E5BB-BBED-5F85-D149-2BCBC97F226D}"/>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3749483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 Quatre colonn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799" y="1565686"/>
            <a:ext cx="11587163"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043BA56E-F93E-A89F-926E-67ACAE4DA1ED}"/>
              </a:ext>
            </a:extLst>
          </p:cNvPr>
          <p:cNvSpPr>
            <a:spLocks noGrp="1"/>
          </p:cNvSpPr>
          <p:nvPr>
            <p:ph type="ftr" sz="quarter" idx="42"/>
          </p:nvPr>
        </p:nvSpPr>
        <p:spPr/>
        <p:txBody>
          <a:bodyPr/>
          <a:lstStyle/>
          <a:p>
            <a:endParaRPr lang="en-GB"/>
          </a:p>
        </p:txBody>
      </p:sp>
      <p:sp>
        <p:nvSpPr>
          <p:cNvPr id="3" name="Text Placeholder 16">
            <a:extLst>
              <a:ext uri="{FF2B5EF4-FFF2-40B4-BE49-F238E27FC236}">
                <a16:creationId xmlns:a16="http://schemas.microsoft.com/office/drawing/2014/main" id="{79BCF837-9B78-16C6-AE58-8CE29E1D5E27}"/>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1682597D-C5A4-8D95-E4C8-FA4BFE058DAC}"/>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27697387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 Quatre colonn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
        <p:nvSpPr>
          <p:cNvPr id="3" name="Text Placeholder 16">
            <a:extLst>
              <a:ext uri="{FF2B5EF4-FFF2-40B4-BE49-F238E27FC236}">
                <a16:creationId xmlns:a16="http://schemas.microsoft.com/office/drawing/2014/main" id="{0EC43E6F-4EA4-5486-6F03-26349E11BF7C}"/>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74EEE603-97A6-FD5B-B592-FEA40569B4C4}"/>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51212510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C0337-92E2-41FE-885D-EA241C4051B1}"/>
              </a:ext>
            </a:extLst>
          </p:cNvPr>
          <p:cNvSpPr/>
          <p:nvPr userDrawn="1"/>
        </p:nvSpPr>
        <p:spPr>
          <a:xfrm>
            <a:off x="0" y="-11115"/>
            <a:ext cx="12192000" cy="6858000"/>
          </a:xfrm>
          <a:prstGeom prst="rect">
            <a:avLst/>
          </a:prstGeom>
          <a:solidFill>
            <a:srgbClr val="0C4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4" name="Image 3" descr="Une image contenant intérieur, personne&#10;&#10;Description générée automatiquement">
            <a:extLst>
              <a:ext uri="{FF2B5EF4-FFF2-40B4-BE49-F238E27FC236}">
                <a16:creationId xmlns:a16="http://schemas.microsoft.com/office/drawing/2014/main" id="{9FB97BDD-8C1A-9C49-9B9A-34064A552A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57" t="8612" r="-619" b="26311"/>
          <a:stretch/>
        </p:blipFill>
        <p:spPr>
          <a:xfrm flipH="1">
            <a:off x="-54907" y="-19920"/>
            <a:ext cx="12265737" cy="6869115"/>
          </a:xfrm>
          <a:prstGeom prst="rect">
            <a:avLst/>
          </a:prstGeom>
        </p:spPr>
      </p:pic>
      <p:pic>
        <p:nvPicPr>
          <p:cNvPr id="5" name="Image 4">
            <a:extLst>
              <a:ext uri="{FF2B5EF4-FFF2-40B4-BE49-F238E27FC236}">
                <a16:creationId xmlns:a16="http://schemas.microsoft.com/office/drawing/2014/main" id="{8672D79C-0A4B-C44A-8DF1-22AE5636B05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200" b="10329"/>
          <a:stretch/>
        </p:blipFill>
        <p:spPr>
          <a:xfrm>
            <a:off x="18830" y="-4403"/>
            <a:ext cx="12192000" cy="6846885"/>
          </a:xfrm>
          <a:prstGeom prst="rect">
            <a:avLst/>
          </a:prstGeom>
        </p:spPr>
      </p:pic>
      <p:pic>
        <p:nvPicPr>
          <p:cNvPr id="6" name="Image 5">
            <a:extLst>
              <a:ext uri="{FF2B5EF4-FFF2-40B4-BE49-F238E27FC236}">
                <a16:creationId xmlns:a16="http://schemas.microsoft.com/office/drawing/2014/main" id="{5705BB43-DA44-E642-B056-AF2475567AA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931" t="34603" r="-11914" b="9898"/>
          <a:stretch/>
        </p:blipFill>
        <p:spPr>
          <a:xfrm>
            <a:off x="201174" y="-22230"/>
            <a:ext cx="9088065" cy="6869115"/>
          </a:xfrm>
          <a:prstGeom prst="rect">
            <a:avLst/>
          </a:prstGeom>
        </p:spPr>
      </p:pic>
      <p:pic>
        <p:nvPicPr>
          <p:cNvPr id="10" name="Image" descr="Image">
            <a:extLst>
              <a:ext uri="{FF2B5EF4-FFF2-40B4-BE49-F238E27FC236}">
                <a16:creationId xmlns:a16="http://schemas.microsoft.com/office/drawing/2014/main" id="{FBB7A3AD-F2B0-4746-8780-271A0CFEF980}"/>
              </a:ext>
            </a:extLst>
          </p:cNvPr>
          <p:cNvPicPr>
            <a:picLocks noChangeAspect="1"/>
          </p:cNvPicPr>
          <p:nvPr userDrawn="1"/>
        </p:nvPicPr>
        <p:blipFill>
          <a:blip r:embed="rId5"/>
          <a:stretch>
            <a:fillRect/>
          </a:stretch>
        </p:blipFill>
        <p:spPr>
          <a:xfrm>
            <a:off x="10840276" y="6080981"/>
            <a:ext cx="976722" cy="426998"/>
          </a:xfrm>
          <a:prstGeom prst="rect">
            <a:avLst/>
          </a:prstGeom>
          <a:ln w="12700">
            <a:miter lim="400000"/>
          </a:ln>
        </p:spPr>
      </p:pic>
    </p:spTree>
    <p:extLst>
      <p:ext uri="{BB962C8B-B14F-4D97-AF65-F5344CB8AC3E}">
        <p14:creationId xmlns:p14="http://schemas.microsoft.com/office/powerpoint/2010/main" val="3410899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 Quatre colonnes avec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72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2786400"/>
            <a:ext cx="2674800" cy="32715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DE71CBA3-8F65-25CD-42CC-E12F9D298F13}"/>
              </a:ext>
            </a:extLst>
          </p:cNvPr>
          <p:cNvSpPr>
            <a:spLocks noGrp="1"/>
          </p:cNvSpPr>
          <p:nvPr>
            <p:ph type="ftr" sz="quarter" idx="42"/>
          </p:nvPr>
        </p:nvSpPr>
        <p:spPr/>
        <p:txBody>
          <a:bodyPr/>
          <a:lstStyle/>
          <a:p>
            <a:endParaRPr lang="en-GB"/>
          </a:p>
        </p:txBody>
      </p:sp>
      <p:sp>
        <p:nvSpPr>
          <p:cNvPr id="3" name="Picture Placeholder 4">
            <a:extLst>
              <a:ext uri="{FF2B5EF4-FFF2-40B4-BE49-F238E27FC236}">
                <a16:creationId xmlns:a16="http://schemas.microsoft.com/office/drawing/2014/main" id="{EFA4CBB4-111B-240A-D787-CC2B05B944E3}"/>
              </a:ext>
            </a:extLst>
          </p:cNvPr>
          <p:cNvSpPr>
            <a:spLocks noGrp="1"/>
          </p:cNvSpPr>
          <p:nvPr>
            <p:ph type="pic" sz="quarter" idx="34"/>
          </p:nvPr>
        </p:nvSpPr>
        <p:spPr>
          <a:xfrm>
            <a:off x="300037"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5" name="Picture Placeholder 4">
            <a:extLst>
              <a:ext uri="{FF2B5EF4-FFF2-40B4-BE49-F238E27FC236}">
                <a16:creationId xmlns:a16="http://schemas.microsoft.com/office/drawing/2014/main" id="{BB6E93AE-5A46-A1E2-DB47-EC0C5895C856}"/>
              </a:ext>
            </a:extLst>
          </p:cNvPr>
          <p:cNvSpPr>
            <a:spLocks noGrp="1"/>
          </p:cNvSpPr>
          <p:nvPr>
            <p:ph type="pic" sz="quarter" idx="43"/>
          </p:nvPr>
        </p:nvSpPr>
        <p:spPr>
          <a:xfrm>
            <a:off x="3269237"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7" name="Picture Placeholder 4">
            <a:extLst>
              <a:ext uri="{FF2B5EF4-FFF2-40B4-BE49-F238E27FC236}">
                <a16:creationId xmlns:a16="http://schemas.microsoft.com/office/drawing/2014/main" id="{D1A13CD7-3A15-02EC-6A0F-46CF8CF4BF10}"/>
              </a:ext>
            </a:extLst>
          </p:cNvPr>
          <p:cNvSpPr>
            <a:spLocks noGrp="1"/>
          </p:cNvSpPr>
          <p:nvPr>
            <p:ph type="pic" sz="quarter" idx="44"/>
          </p:nvPr>
        </p:nvSpPr>
        <p:spPr>
          <a:xfrm>
            <a:off x="6238437"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8" name="Picture Placeholder 4">
            <a:extLst>
              <a:ext uri="{FF2B5EF4-FFF2-40B4-BE49-F238E27FC236}">
                <a16:creationId xmlns:a16="http://schemas.microsoft.com/office/drawing/2014/main" id="{8FDA2136-5500-BFEF-06BA-C0EDA6C848D6}"/>
              </a:ext>
            </a:extLst>
          </p:cNvPr>
          <p:cNvSpPr>
            <a:spLocks noGrp="1"/>
          </p:cNvSpPr>
          <p:nvPr>
            <p:ph type="pic" sz="quarter" idx="45"/>
          </p:nvPr>
        </p:nvSpPr>
        <p:spPr>
          <a:xfrm>
            <a:off x="9207636" y="1557337"/>
            <a:ext cx="2679563" cy="720000"/>
          </a:xfrm>
          <a:solidFill>
            <a:schemeClr val="bg2"/>
          </a:solidFill>
        </p:spPr>
        <p:txBody>
          <a:bodyPr anchor="ctr"/>
          <a:lstStyle>
            <a:lvl1pPr marL="0" indent="0" algn="ctr">
              <a:buNone/>
              <a:defRPr/>
            </a:lvl1pPr>
          </a:lstStyle>
          <a:p>
            <a:r>
              <a:rPr lang="fr-FR"/>
              <a:t>Cliquez sur l'icône pour ajouter une image</a:t>
            </a:r>
            <a:endParaRPr lang="en-US"/>
          </a:p>
        </p:txBody>
      </p:sp>
      <p:sp>
        <p:nvSpPr>
          <p:cNvPr id="9" name="Text Placeholder 16">
            <a:extLst>
              <a:ext uri="{FF2B5EF4-FFF2-40B4-BE49-F238E27FC236}">
                <a16:creationId xmlns:a16="http://schemas.microsoft.com/office/drawing/2014/main" id="{7C7A82F8-1784-B562-15B6-0808626C8C24}"/>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11" name="Text Placeholder 16">
            <a:extLst>
              <a:ext uri="{FF2B5EF4-FFF2-40B4-BE49-F238E27FC236}">
                <a16:creationId xmlns:a16="http://schemas.microsoft.com/office/drawing/2014/main" id="{E4425EF6-398B-96D0-DE64-A4F5793DCC0C}"/>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17659687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 Texte et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1557338"/>
            <a:ext cx="5646738" cy="4500563"/>
          </a:xfrm>
          <a:solidFill>
            <a:schemeClr val="bg2"/>
          </a:solidFill>
          <a:ln w="381000" cap="flat">
            <a:noFill/>
            <a:miter lim="800000"/>
          </a:ln>
        </p:spPr>
        <p:txBody>
          <a:bodyPr anchor="ctr"/>
          <a:lstStyle>
            <a:lvl1pPr marL="0" indent="0" algn="ctr">
              <a:buNone/>
              <a:defRPr/>
            </a:lvl1pPr>
          </a:lstStyle>
          <a:p>
            <a:r>
              <a:rPr lang="fr-FR"/>
              <a:t>Cliquez sur l'icône pour ajouter une image</a:t>
            </a:r>
            <a:endParaRPr lang="en-US"/>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06000"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06000" y="2786725"/>
            <a:ext cx="5648400" cy="3272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726805"/>
          </a:xfrm>
          <a:solidFill>
            <a:srgbClr val="E4F1FB"/>
          </a:solidFill>
        </p:spPr>
        <p:txBody>
          <a:bodyPr lIns="182880" tIns="182880" rIns="548640" bIns="182880" anchor="ctr">
            <a:noAutofit/>
          </a:bodyPr>
          <a:lstStyle>
            <a:lvl1pPr marL="0" indent="0">
              <a:buNone/>
              <a:defRPr sz="1200">
                <a:solidFill>
                  <a:schemeClr val="tx1"/>
                </a:solidFill>
              </a:defRPr>
            </a:lvl1pPr>
          </a:lstStyle>
          <a:p>
            <a:pPr lvl="0"/>
            <a:r>
              <a:rPr lang="fr-FR" sz="1200"/>
              <a:t>Utilisez cette zone pour un contenu supplémentaire (supprimez-la si vous n'en avez pas besoin).</a:t>
            </a:r>
            <a:endParaRPr lang="en-US"/>
          </a:p>
        </p:txBody>
      </p:sp>
      <p:sp>
        <p:nvSpPr>
          <p:cNvPr id="2" name="Footer Placeholder 1">
            <a:extLst>
              <a:ext uri="{FF2B5EF4-FFF2-40B4-BE49-F238E27FC236}">
                <a16:creationId xmlns:a16="http://schemas.microsoft.com/office/drawing/2014/main" id="{F3D4442D-5D18-AE37-12E6-551D5EECB5EA}"/>
              </a:ext>
            </a:extLst>
          </p:cNvPr>
          <p:cNvSpPr>
            <a:spLocks noGrp="1"/>
          </p:cNvSpPr>
          <p:nvPr>
            <p:ph type="ftr" sz="quarter" idx="39"/>
          </p:nvPr>
        </p:nvSpPr>
        <p:spPr/>
        <p:txBody>
          <a:bodyPr/>
          <a:lstStyle/>
          <a:p>
            <a:endParaRPr lang="en-GB"/>
          </a:p>
        </p:txBody>
      </p:sp>
      <p:sp>
        <p:nvSpPr>
          <p:cNvPr id="5" name="Text Placeholder 16">
            <a:extLst>
              <a:ext uri="{FF2B5EF4-FFF2-40B4-BE49-F238E27FC236}">
                <a16:creationId xmlns:a16="http://schemas.microsoft.com/office/drawing/2014/main" id="{80E1706D-A1A0-9597-595A-82AED74584F3}"/>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7" name="Text Placeholder 16">
            <a:extLst>
              <a:ext uri="{FF2B5EF4-FFF2-40B4-BE49-F238E27FC236}">
                <a16:creationId xmlns:a16="http://schemas.microsoft.com/office/drawing/2014/main" id="{89691F03-720B-F48F-A5BB-C1BA33D6E82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07383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 Chiffres clés +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nchor="ctr"/>
          <a:lstStyle>
            <a:lvl1pPr marL="0" indent="0" algn="ctr">
              <a:buNone/>
              <a:defRPr/>
            </a:lvl1pPr>
          </a:lstStyle>
          <a:p>
            <a:r>
              <a:rPr lang="fr-FR"/>
              <a:t>Cliquez sur l'icône pour ajouter une image</a:t>
            </a:r>
            <a:endParaRPr lang="en-US"/>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2437200"/>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lvl1pPr marL="0" indent="0">
              <a:buNone/>
              <a:defRPr/>
            </a:lvl1pPr>
            <a:lvl2pPr marL="179388" indent="0">
              <a:buNone/>
              <a:defRPr/>
            </a:lvl2pPr>
          </a:lstStyle>
          <a:p>
            <a:pPr lvl="0"/>
            <a:r>
              <a:rPr lang="fr-FR"/>
              <a:t>Cliquez pour modifier les styles du texte du masque</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362079"/>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 name="Footer Placeholder 1">
            <a:extLst>
              <a:ext uri="{FF2B5EF4-FFF2-40B4-BE49-F238E27FC236}">
                <a16:creationId xmlns:a16="http://schemas.microsoft.com/office/drawing/2014/main" id="{C99B175C-9B8F-4168-E073-CFC1DB822CB0}"/>
              </a:ext>
            </a:extLst>
          </p:cNvPr>
          <p:cNvSpPr>
            <a:spLocks noGrp="1"/>
          </p:cNvSpPr>
          <p:nvPr>
            <p:ph type="ftr" sz="quarter" idx="52"/>
          </p:nvPr>
        </p:nvSpPr>
        <p:spPr/>
        <p:txBody>
          <a:bodyPr/>
          <a:lstStyle/>
          <a:p>
            <a:endParaRPr lang="en-GB"/>
          </a:p>
        </p:txBody>
      </p:sp>
      <p:sp>
        <p:nvSpPr>
          <p:cNvPr id="3" name="Text Placeholder 16">
            <a:extLst>
              <a:ext uri="{FF2B5EF4-FFF2-40B4-BE49-F238E27FC236}">
                <a16:creationId xmlns:a16="http://schemas.microsoft.com/office/drawing/2014/main" id="{C25CEF8B-368C-DB84-5CD2-415070FDEF8E}"/>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D66D7DF2-77E0-21F3-935A-FF462BD3DB4E}"/>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705636942"/>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 Deux colonnes en deux rangé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799" y="1565686"/>
            <a:ext cx="1158239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38545FC7-EE61-3255-2B72-72A74D7AC903}"/>
              </a:ext>
            </a:extLst>
          </p:cNvPr>
          <p:cNvSpPr>
            <a:spLocks noGrp="1"/>
          </p:cNvSpPr>
          <p:nvPr>
            <p:ph type="ftr" sz="quarter" idx="43"/>
          </p:nvPr>
        </p:nvSpPr>
        <p:spPr/>
        <p:txBody>
          <a:bodyPr/>
          <a:lstStyle/>
          <a:p>
            <a:endParaRPr lang="en-GB"/>
          </a:p>
        </p:txBody>
      </p:sp>
      <p:sp>
        <p:nvSpPr>
          <p:cNvPr id="7" name="Text Placeholder 16">
            <a:extLst>
              <a:ext uri="{FF2B5EF4-FFF2-40B4-BE49-F238E27FC236}">
                <a16:creationId xmlns:a16="http://schemas.microsoft.com/office/drawing/2014/main" id="{0BDDE449-1AF1-07B1-E3C9-73284388BB7A}"/>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8" name="Text Placeholder 16">
            <a:extLst>
              <a:ext uri="{FF2B5EF4-FFF2-40B4-BE49-F238E27FC236}">
                <a16:creationId xmlns:a16="http://schemas.microsoft.com/office/drawing/2014/main" id="{F7232562-B894-6DB6-ECB4-0359B7E509D4}"/>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028869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 Deux colonnes en deux rangées sans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AF3CF81E-8CEB-A41F-3778-B4E88F9B309B}"/>
              </a:ext>
            </a:extLst>
          </p:cNvPr>
          <p:cNvSpPr>
            <a:spLocks noGrp="1"/>
          </p:cNvSpPr>
          <p:nvPr>
            <p:ph type="ftr" sz="quarter" idx="42"/>
          </p:nvPr>
        </p:nvSpPr>
        <p:spPr/>
        <p:txBody>
          <a:bodyPr/>
          <a:lstStyle/>
          <a:p>
            <a:endParaRPr lang="en-GB"/>
          </a:p>
        </p:txBody>
      </p:sp>
      <p:sp>
        <p:nvSpPr>
          <p:cNvPr id="3" name="Text Placeholder 16">
            <a:extLst>
              <a:ext uri="{FF2B5EF4-FFF2-40B4-BE49-F238E27FC236}">
                <a16:creationId xmlns:a16="http://schemas.microsoft.com/office/drawing/2014/main" id="{87397BEA-E76D-1B6B-DA80-CED2D8D62EA7}"/>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E66F5742-9742-2C0A-4993-5039C075F3CC}"/>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38714596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 Trois colonnes en deux rangées +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799" y="1565686"/>
            <a:ext cx="11587163"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fr-FR"/>
              <a:t>Espace pour un texte d'introduction facultatif (2 lignes maximum)</a:t>
            </a:r>
            <a:endParaRPr lang="en-US"/>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err="1"/>
              <a:t>Rubrique</a:t>
            </a:r>
            <a:r>
              <a:rPr lang="en-US"/>
              <a:t>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Footer Placeholder 1">
            <a:extLst>
              <a:ext uri="{FF2B5EF4-FFF2-40B4-BE49-F238E27FC236}">
                <a16:creationId xmlns:a16="http://schemas.microsoft.com/office/drawing/2014/main" id="{10F00EAC-F5E8-6243-3794-648F2203A2C9}"/>
              </a:ext>
            </a:extLst>
          </p:cNvPr>
          <p:cNvSpPr>
            <a:spLocks noGrp="1"/>
          </p:cNvSpPr>
          <p:nvPr>
            <p:ph type="ftr" sz="quarter" idx="44"/>
          </p:nvPr>
        </p:nvSpPr>
        <p:spPr/>
        <p:txBody>
          <a:bodyPr/>
          <a:lstStyle/>
          <a:p>
            <a:endParaRPr lang="en-GB"/>
          </a:p>
        </p:txBody>
      </p:sp>
      <p:sp>
        <p:nvSpPr>
          <p:cNvPr id="3" name="Text Placeholder 16">
            <a:extLst>
              <a:ext uri="{FF2B5EF4-FFF2-40B4-BE49-F238E27FC236}">
                <a16:creationId xmlns:a16="http://schemas.microsoft.com/office/drawing/2014/main" id="{026E7910-2E55-D476-2376-7E1DE5F99D25}"/>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5" name="Text Placeholder 16">
            <a:extLst>
              <a:ext uri="{FF2B5EF4-FFF2-40B4-BE49-F238E27FC236}">
                <a16:creationId xmlns:a16="http://schemas.microsoft.com/office/drawing/2014/main" id="{5E9DCD73-F8A5-2BE8-89CD-F2BB66A86335}"/>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82548443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 CV Simp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fr-FR"/>
              <a:t>Cliquez sur l'icône pour ajouter une image</a:t>
            </a:r>
            <a:endParaRPr lang="en-GB"/>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9788400" cy="1656000"/>
          </a:xfrm>
        </p:spPr>
        <p:txBody>
          <a:bodyPr/>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9793164" cy="2715260"/>
          </a:xfrm>
        </p:spPr>
        <p:txBody>
          <a:bodyPr numCol="2"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fr-FR"/>
              <a:t>Cliquez pour modifier les styles du texte du masque</a:t>
            </a:r>
          </a:p>
          <a:p>
            <a:pPr lvl="1"/>
            <a:r>
              <a:rPr lang="fr-FR"/>
              <a:t>Deuxième niveau</a:t>
            </a:r>
          </a:p>
        </p:txBody>
      </p:sp>
      <p:sp>
        <p:nvSpPr>
          <p:cNvPr id="6" name="Text Placeholder 16">
            <a:extLst>
              <a:ext uri="{FF2B5EF4-FFF2-40B4-BE49-F238E27FC236}">
                <a16:creationId xmlns:a16="http://schemas.microsoft.com/office/drawing/2014/main" id="{61434299-4B61-3A77-ABDE-95CFB10793DC}"/>
              </a:ext>
            </a:extLst>
          </p:cNvPr>
          <p:cNvSpPr>
            <a:spLocks noGrp="1"/>
          </p:cNvSpPr>
          <p:nvPr>
            <p:ph type="body" sz="quarter" idx="18"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9" name="Text Placeholder 16">
            <a:extLst>
              <a:ext uri="{FF2B5EF4-FFF2-40B4-BE49-F238E27FC236}">
                <a16:creationId xmlns:a16="http://schemas.microsoft.com/office/drawing/2014/main" id="{789CF0D9-841A-94BF-91FA-2BBDC5FCCFF6}"/>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2323956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u - Deux CV">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39E20-0F3F-6639-62BF-23249A66E94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532FB4E0-5FDF-D433-DC1C-CC39B125D6D1}"/>
              </a:ext>
            </a:extLst>
          </p:cNvPr>
          <p:cNvSpPr>
            <a:spLocks noGrp="1"/>
          </p:cNvSpPr>
          <p:nvPr>
            <p:ph type="sldNum" sz="quarter" idx="11"/>
          </p:nvPr>
        </p:nvSpPr>
        <p:spPr/>
        <p:txBody>
          <a:bodyPr/>
          <a:lstStyle/>
          <a:p>
            <a:fld id="{731A1681-B67C-634E-B9F8-D054051C2089}" type="slidenum">
              <a:rPr lang="en-US" smtClean="0"/>
              <a:pPr/>
              <a:t>‹#›</a:t>
            </a:fld>
            <a:endParaRPr lang="en-US"/>
          </a:p>
        </p:txBody>
      </p:sp>
      <p:sp>
        <p:nvSpPr>
          <p:cNvPr id="5" name="Footer Placeholder 4">
            <a:extLst>
              <a:ext uri="{FF2B5EF4-FFF2-40B4-BE49-F238E27FC236}">
                <a16:creationId xmlns:a16="http://schemas.microsoft.com/office/drawing/2014/main" id="{B5A62743-351D-B21E-22B7-D95E543F73BA}"/>
              </a:ext>
            </a:extLst>
          </p:cNvPr>
          <p:cNvSpPr>
            <a:spLocks noGrp="1"/>
          </p:cNvSpPr>
          <p:nvPr>
            <p:ph type="ftr" sz="quarter" idx="12"/>
          </p:nvPr>
        </p:nvSpPr>
        <p:spPr/>
        <p:txBody>
          <a:bodyPr/>
          <a:lstStyle/>
          <a:p>
            <a:endParaRPr lang="en-GB"/>
          </a:p>
        </p:txBody>
      </p:sp>
      <p:sp>
        <p:nvSpPr>
          <p:cNvPr id="7" name="Picture Placeholder 6">
            <a:extLst>
              <a:ext uri="{FF2B5EF4-FFF2-40B4-BE49-F238E27FC236}">
                <a16:creationId xmlns:a16="http://schemas.microsoft.com/office/drawing/2014/main" id="{131132DF-9CB0-1E08-651E-50C5742D1D8F}"/>
              </a:ext>
            </a:extLst>
          </p:cNvPr>
          <p:cNvSpPr>
            <a:spLocks noGrp="1"/>
          </p:cNvSpPr>
          <p:nvPr>
            <p:ph type="pic" sz="quarter" idx="13"/>
          </p:nvPr>
        </p:nvSpPr>
        <p:spPr>
          <a:xfrm>
            <a:off x="300038" y="1557338"/>
            <a:ext cx="1656000" cy="1656000"/>
          </a:xfrm>
          <a:solidFill>
            <a:schemeClr val="bg2"/>
          </a:solidFill>
        </p:spPr>
        <p:txBody>
          <a:bodyPr anchor="ctr"/>
          <a:lstStyle>
            <a:lvl1pPr marL="0" indent="0" algn="ctr">
              <a:buNone/>
              <a:defRPr sz="1100"/>
            </a:lvl1pPr>
          </a:lstStyle>
          <a:p>
            <a:r>
              <a:rPr lang="fr-FR"/>
              <a:t>Cliquez sur l'icône pour ajouter une image</a:t>
            </a:r>
            <a:endParaRPr lang="en-GB"/>
          </a:p>
        </p:txBody>
      </p:sp>
      <p:sp>
        <p:nvSpPr>
          <p:cNvPr id="12" name="Text Placeholder 11">
            <a:extLst>
              <a:ext uri="{FF2B5EF4-FFF2-40B4-BE49-F238E27FC236}">
                <a16:creationId xmlns:a16="http://schemas.microsoft.com/office/drawing/2014/main" id="{FFE5AD0A-5164-12EB-C587-426C047396DA}"/>
              </a:ext>
            </a:extLst>
          </p:cNvPr>
          <p:cNvSpPr>
            <a:spLocks noGrp="1"/>
          </p:cNvSpPr>
          <p:nvPr>
            <p:ph type="body" sz="quarter" idx="15"/>
          </p:nvPr>
        </p:nvSpPr>
        <p:spPr>
          <a:xfrm>
            <a:off x="2098799"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3" name="Text Placeholder 11">
            <a:extLst>
              <a:ext uri="{FF2B5EF4-FFF2-40B4-BE49-F238E27FC236}">
                <a16:creationId xmlns:a16="http://schemas.microsoft.com/office/drawing/2014/main" id="{77F35D28-F3F2-A847-54FF-DEA0EAA16B4B}"/>
              </a:ext>
            </a:extLst>
          </p:cNvPr>
          <p:cNvSpPr>
            <a:spLocks noGrp="1"/>
          </p:cNvSpPr>
          <p:nvPr>
            <p:ph type="body" sz="quarter" idx="16"/>
          </p:nvPr>
        </p:nvSpPr>
        <p:spPr>
          <a:xfrm>
            <a:off x="2098799"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6" name="Text Placeholder 11">
            <a:extLst>
              <a:ext uri="{FF2B5EF4-FFF2-40B4-BE49-F238E27FC236}">
                <a16:creationId xmlns:a16="http://schemas.microsoft.com/office/drawing/2014/main" id="{C14FBD99-5570-DBC1-EE37-2B7F22D55C88}"/>
              </a:ext>
            </a:extLst>
          </p:cNvPr>
          <p:cNvSpPr>
            <a:spLocks noGrp="1"/>
          </p:cNvSpPr>
          <p:nvPr>
            <p:ph type="body" sz="quarter" idx="17"/>
          </p:nvPr>
        </p:nvSpPr>
        <p:spPr>
          <a:xfrm>
            <a:off x="305559"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fr-FR"/>
              <a:t>Cliquez pour modifier les styles du texte du masque</a:t>
            </a:r>
          </a:p>
          <a:p>
            <a:pPr lvl="1"/>
            <a:r>
              <a:rPr lang="fr-FR"/>
              <a:t>Deuxième niveau</a:t>
            </a:r>
          </a:p>
        </p:txBody>
      </p:sp>
      <p:sp>
        <p:nvSpPr>
          <p:cNvPr id="6" name="Picture Placeholder 6">
            <a:extLst>
              <a:ext uri="{FF2B5EF4-FFF2-40B4-BE49-F238E27FC236}">
                <a16:creationId xmlns:a16="http://schemas.microsoft.com/office/drawing/2014/main" id="{3D7E06DE-1D3A-BF2B-D4E2-383BD00D595D}"/>
              </a:ext>
            </a:extLst>
          </p:cNvPr>
          <p:cNvSpPr>
            <a:spLocks noGrp="1"/>
          </p:cNvSpPr>
          <p:nvPr>
            <p:ph type="pic" sz="quarter" idx="18"/>
          </p:nvPr>
        </p:nvSpPr>
        <p:spPr>
          <a:xfrm>
            <a:off x="6240463" y="1557338"/>
            <a:ext cx="1656000" cy="1656000"/>
          </a:xfrm>
          <a:solidFill>
            <a:schemeClr val="bg2"/>
          </a:solidFill>
        </p:spPr>
        <p:txBody>
          <a:bodyPr anchor="ctr"/>
          <a:lstStyle>
            <a:lvl1pPr marL="0" indent="0" algn="ctr">
              <a:buNone/>
              <a:defRPr sz="1100"/>
            </a:lvl1pPr>
          </a:lstStyle>
          <a:p>
            <a:r>
              <a:rPr lang="fr-FR"/>
              <a:t>Cliquez sur l'icône pour ajouter une image</a:t>
            </a:r>
            <a:endParaRPr lang="en-GB"/>
          </a:p>
        </p:txBody>
      </p:sp>
      <p:sp>
        <p:nvSpPr>
          <p:cNvPr id="9" name="Text Placeholder 11">
            <a:extLst>
              <a:ext uri="{FF2B5EF4-FFF2-40B4-BE49-F238E27FC236}">
                <a16:creationId xmlns:a16="http://schemas.microsoft.com/office/drawing/2014/main" id="{A76E9495-A0B0-ACF6-0213-926AD0023661}"/>
              </a:ext>
            </a:extLst>
          </p:cNvPr>
          <p:cNvSpPr>
            <a:spLocks noGrp="1"/>
          </p:cNvSpPr>
          <p:nvPr>
            <p:ph type="body" sz="quarter" idx="19"/>
          </p:nvPr>
        </p:nvSpPr>
        <p:spPr>
          <a:xfrm>
            <a:off x="8039224" y="1557339"/>
            <a:ext cx="3852739" cy="1656000"/>
          </a:xfrm>
        </p:spPr>
        <p:txBody>
          <a:bodyPr numCol="1"/>
          <a:lstStyle>
            <a:lvl1pPr marL="0" indent="0">
              <a:buNone/>
              <a:defRPr sz="1200" b="1">
                <a:solidFill>
                  <a:schemeClr val="tx2"/>
                </a:solidFill>
              </a:defRPr>
            </a:lvl1pPr>
            <a:lvl2pPr marL="0" indent="0">
              <a:buNone/>
              <a:defRPr sz="1200" b="1"/>
            </a:lvl2pPr>
            <a:lvl3pPr marL="0" indent="0">
              <a:buNone/>
              <a:defRPr sz="1200"/>
            </a:lvl3pPr>
            <a:lvl4pPr marL="171450" indent="-171450">
              <a:buFont typeface="Arial" panose="020B0604020202020204" pitchFamily="34" charset="0"/>
              <a:buChar char="•"/>
              <a:defRPr sz="1200"/>
            </a:lvl4pPr>
            <a:lvl5pPr marL="360363"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0" name="Text Placeholder 11">
            <a:extLst>
              <a:ext uri="{FF2B5EF4-FFF2-40B4-BE49-F238E27FC236}">
                <a16:creationId xmlns:a16="http://schemas.microsoft.com/office/drawing/2014/main" id="{B1E4BD08-7B8F-C7BD-B931-77577B76C720}"/>
              </a:ext>
            </a:extLst>
          </p:cNvPr>
          <p:cNvSpPr>
            <a:spLocks noGrp="1"/>
          </p:cNvSpPr>
          <p:nvPr>
            <p:ph type="body" sz="quarter" idx="20"/>
          </p:nvPr>
        </p:nvSpPr>
        <p:spPr>
          <a:xfrm>
            <a:off x="8039224" y="3342640"/>
            <a:ext cx="3854614" cy="2715260"/>
          </a:xfrm>
        </p:spPr>
        <p:txBody>
          <a:bodyPr numCol="1" spcCol="288000"/>
          <a:lstStyle>
            <a:lvl1pPr marL="0" indent="0">
              <a:buNone/>
              <a:defRPr sz="1200"/>
            </a:lvl1pPr>
            <a:lvl2pPr marL="350838" indent="-171450">
              <a:buFont typeface="Arial" panose="020B0604020202020204" pitchFamily="34" charset="0"/>
              <a:buChar char="•"/>
              <a:defRPr sz="1200"/>
            </a:lvl2pPr>
            <a:lvl3pPr marL="531813" indent="-171450">
              <a:buFont typeface="Arial" panose="020B0604020202020204" pitchFamily="34" charset="0"/>
              <a:buChar char="•"/>
              <a:defRPr sz="1200"/>
            </a:lvl3pPr>
            <a:lvl4pPr marL="704850" indent="-171450">
              <a:buFont typeface="Arial" panose="020B0604020202020204" pitchFamily="34" charset="0"/>
              <a:buChar char="•"/>
              <a:defRPr sz="1200"/>
            </a:lvl4pPr>
            <a:lvl5pPr marL="885825" indent="-171450">
              <a:buFont typeface="Arial" panose="020B0604020202020204" pitchFamily="34" charset="0"/>
              <a:buChar cha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1" name="Text Placeholder 11">
            <a:extLst>
              <a:ext uri="{FF2B5EF4-FFF2-40B4-BE49-F238E27FC236}">
                <a16:creationId xmlns:a16="http://schemas.microsoft.com/office/drawing/2014/main" id="{E8BAE2DF-A3EF-7C07-7009-01AA855A11DE}"/>
              </a:ext>
            </a:extLst>
          </p:cNvPr>
          <p:cNvSpPr>
            <a:spLocks noGrp="1"/>
          </p:cNvSpPr>
          <p:nvPr>
            <p:ph type="body" sz="quarter" idx="21"/>
          </p:nvPr>
        </p:nvSpPr>
        <p:spPr>
          <a:xfrm>
            <a:off x="6245984" y="3342640"/>
            <a:ext cx="1650479" cy="2715260"/>
          </a:xfrm>
        </p:spPr>
        <p:txBody>
          <a:bodyPr numCol="1" spcCol="288000"/>
          <a:lstStyle>
            <a:lvl1pPr marL="0" indent="0">
              <a:buNone/>
              <a:defRPr sz="1000" b="1">
                <a:solidFill>
                  <a:schemeClr val="tx2"/>
                </a:solidFill>
              </a:defRPr>
            </a:lvl1pPr>
            <a:lvl2pPr marL="92075" indent="-85725">
              <a:buFont typeface="Arial" panose="020B0604020202020204" pitchFamily="34" charset="0"/>
              <a:buChar char="•"/>
              <a:defRPr sz="1000"/>
            </a:lvl2pPr>
            <a:lvl3pPr marL="531813" indent="-171450">
              <a:buFont typeface="Arial" panose="020B0604020202020204" pitchFamily="34" charset="0"/>
              <a:buChar char="•"/>
              <a:defRPr sz="1000"/>
            </a:lvl3pPr>
            <a:lvl4pPr marL="704850" indent="-171450">
              <a:buFont typeface="Arial" panose="020B0604020202020204" pitchFamily="34" charset="0"/>
              <a:buChar char="•"/>
              <a:defRPr sz="1000"/>
            </a:lvl4pPr>
            <a:lvl5pPr marL="885825" indent="-171450">
              <a:buFont typeface="Arial" panose="020B0604020202020204" pitchFamily="34" charset="0"/>
              <a:buChar char="•"/>
              <a:defRPr sz="1000"/>
            </a:lvl5pPr>
          </a:lstStyle>
          <a:p>
            <a:pPr lvl="0"/>
            <a:r>
              <a:rPr lang="fr-FR"/>
              <a:t>Cliquez pour modifier les styles du texte du masque</a:t>
            </a:r>
          </a:p>
          <a:p>
            <a:pPr lvl="1"/>
            <a:r>
              <a:rPr lang="fr-FR"/>
              <a:t>Deuxième niveau</a:t>
            </a:r>
          </a:p>
        </p:txBody>
      </p:sp>
      <p:cxnSp>
        <p:nvCxnSpPr>
          <p:cNvPr id="15" name="Straight Connector 14">
            <a:extLst>
              <a:ext uri="{FF2B5EF4-FFF2-40B4-BE49-F238E27FC236}">
                <a16:creationId xmlns:a16="http://schemas.microsoft.com/office/drawing/2014/main" id="{2EDDDD76-FB7D-2EF2-01E8-C50CBB552641}"/>
              </a:ext>
            </a:extLst>
          </p:cNvPr>
          <p:cNvCxnSpPr/>
          <p:nvPr userDrawn="1"/>
        </p:nvCxnSpPr>
        <p:spPr>
          <a:xfrm>
            <a:off x="6096000" y="1557339"/>
            <a:ext cx="0" cy="4500561"/>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F714C7B6-FAFB-001D-837F-2FC30DF7B43D}"/>
              </a:ext>
            </a:extLst>
          </p:cNvPr>
          <p:cNvSpPr>
            <a:spLocks noGrp="1"/>
          </p:cNvSpPr>
          <p:nvPr>
            <p:ph type="body" sz="quarter" idx="22"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17" name="Text Placeholder 16">
            <a:extLst>
              <a:ext uri="{FF2B5EF4-FFF2-40B4-BE49-F238E27FC236}">
                <a16:creationId xmlns:a16="http://schemas.microsoft.com/office/drawing/2014/main" id="{C362DC55-4FEB-ED48-D0C2-25224AF10C8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116796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 - Titre seu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1ADA8E-3723-63A9-AFAD-6D37E47953C7}"/>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160321E6-A4A4-EA4C-88A1-058BEA9CE2F8}"/>
              </a:ext>
            </a:extLst>
          </p:cNvPr>
          <p:cNvSpPr>
            <a:spLocks noGrp="1"/>
          </p:cNvSpPr>
          <p:nvPr>
            <p:ph type="ftr" sz="quarter" idx="16"/>
          </p:nvPr>
        </p:nvSpPr>
        <p:spPr/>
        <p:txBody>
          <a:bodyPr/>
          <a:lstStyle/>
          <a:p>
            <a:endParaRPr lang="en-GB"/>
          </a:p>
        </p:txBody>
      </p:sp>
      <p:sp>
        <p:nvSpPr>
          <p:cNvPr id="7" name="Slide Number Placeholder 6">
            <a:extLst>
              <a:ext uri="{FF2B5EF4-FFF2-40B4-BE49-F238E27FC236}">
                <a16:creationId xmlns:a16="http://schemas.microsoft.com/office/drawing/2014/main" id="{5F620D24-B0F3-8E01-1F11-608DC6D683E9}"/>
              </a:ext>
            </a:extLst>
          </p:cNvPr>
          <p:cNvSpPr>
            <a:spLocks noGrp="1"/>
          </p:cNvSpPr>
          <p:nvPr>
            <p:ph type="sldNum" sz="quarter" idx="17"/>
          </p:nvPr>
        </p:nvSpPr>
        <p:spPr/>
        <p:txBody>
          <a:bodyPr/>
          <a:lstStyle/>
          <a:p>
            <a:fld id="{731A1681-B67C-634E-B9F8-D054051C2089}" type="slidenum">
              <a:rPr lang="en-US" smtClean="0"/>
              <a:pPr/>
              <a:t>‹#›</a:t>
            </a:fld>
            <a:endParaRPr lang="en-US"/>
          </a:p>
        </p:txBody>
      </p:sp>
      <p:sp>
        <p:nvSpPr>
          <p:cNvPr id="2" name="Text Placeholder 16">
            <a:extLst>
              <a:ext uri="{FF2B5EF4-FFF2-40B4-BE49-F238E27FC236}">
                <a16:creationId xmlns:a16="http://schemas.microsoft.com/office/drawing/2014/main" id="{1273CA46-8233-5B5B-7AE7-2EA91A21954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a:t>Titre</a:t>
            </a:r>
          </a:p>
        </p:txBody>
      </p:sp>
      <p:sp>
        <p:nvSpPr>
          <p:cNvPr id="4" name="Text Placeholder 16">
            <a:extLst>
              <a:ext uri="{FF2B5EF4-FFF2-40B4-BE49-F238E27FC236}">
                <a16:creationId xmlns:a16="http://schemas.microsoft.com/office/drawing/2014/main" id="{46CE84FD-B515-6278-935F-11ACED2E5E81}"/>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Sous-</a:t>
            </a:r>
            <a:r>
              <a:rPr lang="en-US" err="1"/>
              <a:t>titre</a:t>
            </a:r>
            <a:endParaRPr lang="en-US"/>
          </a:p>
        </p:txBody>
      </p:sp>
    </p:spTree>
    <p:extLst>
      <p:ext uri="{BB962C8B-B14F-4D97-AF65-F5344CB8AC3E}">
        <p14:creationId xmlns:p14="http://schemas.microsoft.com/office/powerpoint/2010/main" val="447631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apositive 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032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6631218-B170-4FDC-B95C-78925877C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402" t="10267" r="4076" b="21035"/>
          <a:stretch/>
        </p:blipFill>
        <p:spPr>
          <a:xfrm>
            <a:off x="3" y="0"/>
            <a:ext cx="12191998" cy="6858000"/>
          </a:xfrm>
          <a:prstGeom prst="rect">
            <a:avLst/>
          </a:prstGeom>
        </p:spPr>
      </p:pic>
      <p:pic>
        <p:nvPicPr>
          <p:cNvPr id="84" name="Image 83">
            <a:extLst>
              <a:ext uri="{FF2B5EF4-FFF2-40B4-BE49-F238E27FC236}">
                <a16:creationId xmlns:a16="http://schemas.microsoft.com/office/drawing/2014/main" id="{B0FC0D9D-C72D-414B-86ED-31DD60EFFC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289" t="11809" r="-7151" b="2546"/>
          <a:stretch/>
        </p:blipFill>
        <p:spPr>
          <a:xfrm>
            <a:off x="3" y="4"/>
            <a:ext cx="5323838" cy="6857993"/>
          </a:xfrm>
          <a:prstGeom prst="rect">
            <a:avLst/>
          </a:prstGeom>
        </p:spPr>
      </p:pic>
      <p:sp>
        <p:nvSpPr>
          <p:cNvPr id="7" name="Rectangle 6">
            <a:extLst>
              <a:ext uri="{FF2B5EF4-FFF2-40B4-BE49-F238E27FC236}">
                <a16:creationId xmlns:a16="http://schemas.microsoft.com/office/drawing/2014/main" id="{392C0337-92E2-41FE-885D-EA241C4051B1}"/>
              </a:ext>
            </a:extLst>
          </p:cNvPr>
          <p:cNvSpPr/>
          <p:nvPr userDrawn="1"/>
        </p:nvSpPr>
        <p:spPr>
          <a:xfrm>
            <a:off x="1057985" y="2152894"/>
            <a:ext cx="10076033" cy="2864648"/>
          </a:xfrm>
          <a:prstGeom prst="rect">
            <a:avLst/>
          </a:prstGeom>
          <a:solidFill>
            <a:srgbClr val="00478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grpSp>
        <p:nvGrpSpPr>
          <p:cNvPr id="154" name="Groupe 153">
            <a:extLst>
              <a:ext uri="{FF2B5EF4-FFF2-40B4-BE49-F238E27FC236}">
                <a16:creationId xmlns:a16="http://schemas.microsoft.com/office/drawing/2014/main" id="{D88FE345-7E15-465F-BACF-DE3BEEC3EA1E}"/>
              </a:ext>
            </a:extLst>
          </p:cNvPr>
          <p:cNvGrpSpPr/>
          <p:nvPr userDrawn="1"/>
        </p:nvGrpSpPr>
        <p:grpSpPr>
          <a:xfrm>
            <a:off x="11065225" y="4278998"/>
            <a:ext cx="152400" cy="152400"/>
            <a:chOff x="2441713" y="883920"/>
            <a:chExt cx="152400" cy="152400"/>
          </a:xfrm>
        </p:grpSpPr>
        <p:cxnSp>
          <p:nvCxnSpPr>
            <p:cNvPr id="155" name="Connecteur droit 154">
              <a:extLst>
                <a:ext uri="{FF2B5EF4-FFF2-40B4-BE49-F238E27FC236}">
                  <a16:creationId xmlns:a16="http://schemas.microsoft.com/office/drawing/2014/main" id="{7E1B6586-C901-47FD-85B4-F6431B51297D}"/>
                </a:ext>
              </a:extLst>
            </p:cNvPr>
            <p:cNvCxnSpPr>
              <a:cxnSpLocks/>
            </p:cNvCxnSpPr>
            <p:nvPr userDrawn="1"/>
          </p:nvCxnSpPr>
          <p:spPr>
            <a:xfrm>
              <a:off x="2517913" y="883920"/>
              <a:ext cx="0" cy="1524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Connecteur droit 155">
              <a:extLst>
                <a:ext uri="{FF2B5EF4-FFF2-40B4-BE49-F238E27FC236}">
                  <a16:creationId xmlns:a16="http://schemas.microsoft.com/office/drawing/2014/main" id="{38BDFF6B-36F0-4F98-9930-61A65EA83731}"/>
                </a:ext>
              </a:extLst>
            </p:cNvPr>
            <p:cNvCxnSpPr>
              <a:cxnSpLocks/>
            </p:cNvCxnSpPr>
            <p:nvPr userDrawn="1"/>
          </p:nvCxnSpPr>
          <p:spPr>
            <a:xfrm rot="5400000">
              <a:off x="2517913" y="883920"/>
              <a:ext cx="0" cy="1524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8" name="Titre 1">
            <a:extLst>
              <a:ext uri="{FF2B5EF4-FFF2-40B4-BE49-F238E27FC236}">
                <a16:creationId xmlns:a16="http://schemas.microsoft.com/office/drawing/2014/main" id="{62AC44DB-9CBC-4E47-AC75-7EECF50B2D42}"/>
              </a:ext>
            </a:extLst>
          </p:cNvPr>
          <p:cNvSpPr>
            <a:spLocks noGrp="1"/>
          </p:cNvSpPr>
          <p:nvPr>
            <p:ph type="ctrTitle" hasCustomPrompt="1"/>
          </p:nvPr>
        </p:nvSpPr>
        <p:spPr>
          <a:xfrm>
            <a:off x="1066800" y="2911781"/>
            <a:ext cx="10058400" cy="1425608"/>
          </a:xfrm>
        </p:spPr>
        <p:txBody>
          <a:bodyPr anchor="t">
            <a:noAutofit/>
          </a:bodyPr>
          <a:lstStyle>
            <a:lvl1pPr algn="ctr">
              <a:defRPr sz="4800" b="1" i="0">
                <a:solidFill>
                  <a:schemeClr val="bg1"/>
                </a:solidFill>
                <a:latin typeface="Bodoni Moda 9pt Black" pitchFamily="2" charset="77"/>
              </a:defRPr>
            </a:lvl1pPr>
          </a:lstStyle>
          <a:p>
            <a:r>
              <a:rPr lang="fr-FR"/>
              <a:t>MODIFIEZ LE STYLE </a:t>
            </a:r>
            <a:br>
              <a:rPr lang="fr-FR"/>
            </a:br>
            <a:r>
              <a:rPr lang="fr-FR"/>
              <a:t>DU TITRE</a:t>
            </a:r>
          </a:p>
        </p:txBody>
      </p:sp>
      <p:pic>
        <p:nvPicPr>
          <p:cNvPr id="81" name="Image" descr="Image">
            <a:extLst>
              <a:ext uri="{FF2B5EF4-FFF2-40B4-BE49-F238E27FC236}">
                <a16:creationId xmlns:a16="http://schemas.microsoft.com/office/drawing/2014/main" id="{DF4C88CC-0C33-514F-87F6-AB8A0CAC5425}"/>
              </a:ext>
            </a:extLst>
          </p:cNvPr>
          <p:cNvPicPr>
            <a:picLocks noChangeAspect="1"/>
          </p:cNvPicPr>
          <p:nvPr userDrawn="1"/>
        </p:nvPicPr>
        <p:blipFill>
          <a:blip r:embed="rId4"/>
          <a:stretch>
            <a:fillRect/>
          </a:stretch>
        </p:blipFill>
        <p:spPr>
          <a:xfrm>
            <a:off x="10840276" y="6080981"/>
            <a:ext cx="976722" cy="426998"/>
          </a:xfrm>
          <a:prstGeom prst="rect">
            <a:avLst/>
          </a:prstGeom>
          <a:ln w="12700">
            <a:miter lim="400000"/>
          </a:ln>
        </p:spPr>
      </p:pic>
    </p:spTree>
    <p:extLst>
      <p:ext uri="{BB962C8B-B14F-4D97-AF65-F5344CB8AC3E}">
        <p14:creationId xmlns:p14="http://schemas.microsoft.com/office/powerpoint/2010/main" val="9562907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en France - Logo reverse">
    <p:bg>
      <p:bgPr>
        <a:solidFill>
          <a:schemeClr val="tx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Adresse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 Placeholder 31">
            <a:extLst>
              <a:ext uri="{FF2B5EF4-FFF2-40B4-BE49-F238E27FC236}">
                <a16:creationId xmlns:a16="http://schemas.microsoft.com/office/drawing/2014/main" id="{D602A0D7-E410-0AD8-7789-31CFF2115B1F}"/>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pic>
        <p:nvPicPr>
          <p:cNvPr id="5" name="Image 4">
            <a:extLst>
              <a:ext uri="{FF2B5EF4-FFF2-40B4-BE49-F238E27FC236}">
                <a16:creationId xmlns:a16="http://schemas.microsoft.com/office/drawing/2014/main" id="{1BC3E8B9-1E53-6991-FF77-C11214B91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
        <p:nvSpPr>
          <p:cNvPr id="27" name="TextBox 1">
            <a:extLst>
              <a:ext uri="{FF2B5EF4-FFF2-40B4-BE49-F238E27FC236}">
                <a16:creationId xmlns:a16="http://schemas.microsoft.com/office/drawing/2014/main" id="{3CDC368B-F15C-E444-5825-66ACC008EED6}"/>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28" name="TextBox 16">
            <a:extLst>
              <a:ext uri="{FF2B5EF4-FFF2-40B4-BE49-F238E27FC236}">
                <a16:creationId xmlns:a16="http://schemas.microsoft.com/office/drawing/2014/main" id="{D3A54484-B3E5-4043-6E1A-4A6F657453E1}"/>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29" name="TextBox 17">
            <a:extLst>
              <a:ext uri="{FF2B5EF4-FFF2-40B4-BE49-F238E27FC236}">
                <a16:creationId xmlns:a16="http://schemas.microsoft.com/office/drawing/2014/main" id="{19364651-CBE4-7807-8BDF-F10F7FFE53DF}"/>
              </a:ext>
            </a:extLst>
          </p:cNvPr>
          <p:cNvSpPr txBox="1"/>
          <p:nvPr userDrawn="1"/>
        </p:nvSpPr>
        <p:spPr>
          <a:xfrm>
            <a:off x="6238257" y="1570839"/>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www.twitter.com/MazarsenFrance</a:t>
            </a:r>
            <a:endParaRPr lang="fr-FR" sz="1400" b="1" spc="40" noProof="0">
              <a:solidFill>
                <a:schemeClr val="bg1"/>
              </a:solidFill>
            </a:endParaRPr>
          </a:p>
        </p:txBody>
      </p:sp>
      <p:sp>
        <p:nvSpPr>
          <p:cNvPr id="30" name="TextBox 19">
            <a:extLst>
              <a:ext uri="{FF2B5EF4-FFF2-40B4-BE49-F238E27FC236}">
                <a16:creationId xmlns:a16="http://schemas.microsoft.com/office/drawing/2014/main" id="{DC7AF9DE-67A7-9099-83AE-CE02C716B715}"/>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3" name="TextBox 21">
            <a:extLst>
              <a:ext uri="{FF2B5EF4-FFF2-40B4-BE49-F238E27FC236}">
                <a16:creationId xmlns:a16="http://schemas.microsoft.com/office/drawing/2014/main" id="{59357615-3EA6-3903-3F75-7483D8A9AE4F}"/>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www.mazars.fr</a:t>
            </a:r>
          </a:p>
        </p:txBody>
      </p:sp>
    </p:spTree>
    <p:extLst>
      <p:ext uri="{BB962C8B-B14F-4D97-AF65-F5344CB8AC3E}">
        <p14:creationId xmlns:p14="http://schemas.microsoft.com/office/powerpoint/2010/main" val="150206231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en France - Logo bleu">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www.twitter.com/MazarsenFrance</a:t>
            </a: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Adresse</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sp>
        <p:nvSpPr>
          <p:cNvPr id="6" name="TextBox 21">
            <a:extLst>
              <a:ext uri="{FF2B5EF4-FFF2-40B4-BE49-F238E27FC236}">
                <a16:creationId xmlns:a16="http://schemas.microsoft.com/office/drawing/2014/main" id="{0F2FEDEB-3D17-1F86-D06E-4C905198196C}"/>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www.mazars.fr</a:t>
            </a:r>
          </a:p>
        </p:txBody>
      </p:sp>
    </p:spTree>
    <p:extLst>
      <p:ext uri="{BB962C8B-B14F-4D97-AF65-F5344CB8AC3E}">
        <p14:creationId xmlns:p14="http://schemas.microsoft.com/office/powerpoint/2010/main" val="273776823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groupe - Logo revers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ID: Mazars</a:t>
            </a:r>
          </a:p>
          <a:p>
            <a:pPr marL="0" indent="0" algn="l">
              <a:buFont typeface="Arial" panose="020B0604020202020204" pitchFamily="34" charset="0"/>
              <a:buNone/>
            </a:pP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Adresse</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pic>
        <p:nvPicPr>
          <p:cNvPr id="5" name="Image 4">
            <a:extLst>
              <a:ext uri="{FF2B5EF4-FFF2-40B4-BE49-F238E27FC236}">
                <a16:creationId xmlns:a16="http://schemas.microsoft.com/office/drawing/2014/main" id="{808A096F-E9F6-1AF5-B1FD-DA227F8F46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
        <p:nvSpPr>
          <p:cNvPr id="3" name="TextBox 21">
            <a:extLst>
              <a:ext uri="{FF2B5EF4-FFF2-40B4-BE49-F238E27FC236}">
                <a16:creationId xmlns:a16="http://schemas.microsoft.com/office/drawing/2014/main" id="{DB4B6147-0BDF-875A-1B9D-E0674B702BED}"/>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www.mazars.com</a:t>
            </a:r>
          </a:p>
        </p:txBody>
      </p:sp>
    </p:spTree>
    <p:extLst>
      <p:ext uri="{BB962C8B-B14F-4D97-AF65-F5344CB8AC3E}">
        <p14:creationId xmlns:p14="http://schemas.microsoft.com/office/powerpoint/2010/main" val="2942758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act_FR - Mazars groupe - Logo bleu">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Suivez-nous :</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ID: Mazars</a:t>
            </a:r>
          </a:p>
          <a:p>
            <a:pPr marL="0" indent="0" algn="l">
              <a:buFont typeface="Arial" panose="020B0604020202020204" pitchFamily="34" charset="0"/>
              <a:buNone/>
            </a:pP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300567"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En savoir plus sur 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marL="180975" marR="0" lvl="0" indent="-180975"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Adresse</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Mentions légales (optionnel)</a:t>
            </a:r>
          </a:p>
        </p:txBody>
      </p:sp>
    </p:spTree>
    <p:extLst>
      <p:ext uri="{BB962C8B-B14F-4D97-AF65-F5344CB8AC3E}">
        <p14:creationId xmlns:p14="http://schemas.microsoft.com/office/powerpoint/2010/main" val="332951146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act_EN - Mazars groupe - Logo reserve">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a:solidFill>
                  <a:schemeClr val="bg1"/>
                </a:solidFill>
              </a:rPr>
              <a:t>LinkedIn:</a:t>
            </a:r>
          </a:p>
          <a:p>
            <a:pPr marL="0" indent="0" algn="l">
              <a:lnSpc>
                <a:spcPct val="90000"/>
              </a:lnSpc>
              <a:spcAft>
                <a:spcPts val="300"/>
              </a:spcAft>
              <a:buFont typeface="Arial" panose="020B0604020202020204" pitchFamily="34" charset="0"/>
              <a:buNone/>
            </a:pPr>
            <a:r>
              <a:rPr lang="en-US" sz="1400" b="0" spc="4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a:solidFill>
                  <a:schemeClr val="bg1"/>
                </a:solidFill>
                <a:latin typeface="+mn-lt"/>
                <a:ea typeface="+mn-ea"/>
                <a:cs typeface="+mn-cs"/>
              </a:rPr>
              <a:t>ID: Mazars</a:t>
            </a:r>
          </a:p>
          <a:p>
            <a:pPr marL="0" indent="0" algn="l">
              <a:buFont typeface="Arial" panose="020B0604020202020204" pitchFamily="34" charset="0"/>
              <a:buNone/>
            </a:pPr>
            <a:endParaRPr lang="en-US" sz="1400" b="1" spc="4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a:solidFill>
                  <a:schemeClr val="bg1"/>
                </a:solidFill>
              </a:rPr>
              <a:t>Mazars</a:t>
            </a: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41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a:solidFill>
                  <a:schemeClr val="bg1"/>
                </a:solidFill>
                <a:latin typeface="+mn-lt"/>
                <a:ea typeface="+mn-ea"/>
                <a:cs typeface="+mn-cs"/>
              </a:rPr>
              <a:t>Find out more at 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a:t>Add disclaimer here (optional)</a:t>
            </a:r>
          </a:p>
        </p:txBody>
      </p:sp>
      <p:pic>
        <p:nvPicPr>
          <p:cNvPr id="5" name="Image 4">
            <a:extLst>
              <a:ext uri="{FF2B5EF4-FFF2-40B4-BE49-F238E27FC236}">
                <a16:creationId xmlns:a16="http://schemas.microsoft.com/office/drawing/2014/main" id="{808A096F-E9F6-1AF5-B1FD-DA227F8F46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038" y="6371807"/>
            <a:ext cx="1374862" cy="217574"/>
          </a:xfrm>
          <a:prstGeom prst="rect">
            <a:avLst/>
          </a:prstGeom>
        </p:spPr>
      </p:pic>
    </p:spTree>
    <p:extLst>
      <p:ext uri="{BB962C8B-B14F-4D97-AF65-F5344CB8AC3E}">
        <p14:creationId xmlns:p14="http://schemas.microsoft.com/office/powerpoint/2010/main" val="303350851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act_EN - Mazars groupe - Logo bleu">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fr-FR" sz="800" spc="40" noProof="0">
                <a:solidFill>
                  <a:schemeClr val="bg1"/>
                </a:solidFill>
              </a:rPr>
              <a:t>© Mazars</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fr-FR" sz="2400" spc="40" noProof="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400" b="1" spc="40" noProof="0">
                <a:solidFill>
                  <a:schemeClr val="bg1"/>
                </a:solidFill>
              </a:rPr>
              <a:t>LinkedIn:</a:t>
            </a:r>
          </a:p>
          <a:p>
            <a:pPr marL="0" indent="0" algn="l">
              <a:lnSpc>
                <a:spcPct val="90000"/>
              </a:lnSpc>
              <a:spcAft>
                <a:spcPts val="300"/>
              </a:spcAft>
              <a:buFont typeface="Arial" panose="020B0604020202020204" pitchFamily="34" charset="0"/>
              <a:buNone/>
            </a:pPr>
            <a:r>
              <a:rPr lang="fr-FR" sz="1400" b="0" spc="40" noProof="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fr-FR" sz="1400" b="1" kern="1200" spc="40" noProof="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fr-FR" sz="1400" b="0" kern="1200" spc="40" noProof="0">
                <a:solidFill>
                  <a:schemeClr val="bg1"/>
                </a:solidFill>
                <a:latin typeface="+mn-lt"/>
                <a:ea typeface="+mn-ea"/>
                <a:cs typeface="+mn-cs"/>
              </a:rPr>
              <a:t>ID: Mazars</a:t>
            </a:r>
          </a:p>
          <a:p>
            <a:pPr marL="0" indent="0" algn="l">
              <a:buFont typeface="Arial" panose="020B0604020202020204" pitchFamily="34" charset="0"/>
              <a:buNone/>
            </a:pPr>
            <a:endParaRPr lang="fr-FR" sz="1400" b="1" spc="40" noProof="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fr-FR" sz="1600" b="1" spc="40" noProof="0">
                <a:solidFill>
                  <a:schemeClr val="bg1"/>
                </a:solidFill>
              </a:rPr>
              <a:t>Mazars</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fr-FR" noProof="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3470400"/>
            <a:ext cx="5646738" cy="167401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fr-FR" noProof="0"/>
              <a:t>Add disclaimer here (optional)</a:t>
            </a:r>
          </a:p>
        </p:txBody>
      </p:sp>
      <p:sp>
        <p:nvSpPr>
          <p:cNvPr id="6" name="TextBox 21">
            <a:extLst>
              <a:ext uri="{FF2B5EF4-FFF2-40B4-BE49-F238E27FC236}">
                <a16:creationId xmlns:a16="http://schemas.microsoft.com/office/drawing/2014/main" id="{55D50BCA-39DF-8532-40A0-28CEB21943EF}"/>
              </a:ext>
            </a:extLst>
          </p:cNvPr>
          <p:cNvSpPr txBox="1"/>
          <p:nvPr userDrawn="1"/>
        </p:nvSpPr>
        <p:spPr>
          <a:xfrm>
            <a:off x="294129"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400" b="1" kern="1200" noProof="0">
                <a:solidFill>
                  <a:schemeClr val="bg1"/>
                </a:solidFill>
                <a:latin typeface="+mn-lt"/>
                <a:ea typeface="+mn-ea"/>
                <a:cs typeface="+mn-cs"/>
              </a:rPr>
              <a:t>Find out more at www.mazars.com</a:t>
            </a:r>
          </a:p>
        </p:txBody>
      </p:sp>
    </p:spTree>
    <p:extLst>
      <p:ext uri="{BB962C8B-B14F-4D97-AF65-F5344CB8AC3E}">
        <p14:creationId xmlns:p14="http://schemas.microsoft.com/office/powerpoint/2010/main" val="144973901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ver variant - true blue background">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9672C7E-019D-FBA3-7F09-750C25D0C1D5}"/>
              </a:ext>
            </a:extLst>
          </p:cNvPr>
          <p:cNvSpPr>
            <a:spLocks noGrp="1"/>
          </p:cNvSpPr>
          <p:nvPr>
            <p:ph type="pic" sz="quarter" idx="13"/>
          </p:nvPr>
        </p:nvSpPr>
        <p:spPr>
          <a:xfrm>
            <a:off x="304800" y="304800"/>
            <a:ext cx="11588400" cy="5461200"/>
          </a:xfrm>
          <a:solidFill>
            <a:schemeClr val="bg1">
              <a:lumMod val="95000"/>
            </a:schemeClr>
          </a:solidFill>
        </p:spPr>
        <p:txBody>
          <a:bodyPr anchor="ctr"/>
          <a:lstStyle>
            <a:lvl1pPr marL="0" indent="0" algn="ctr">
              <a:buNone/>
              <a:defRPr/>
            </a:lvl1pPr>
          </a:lstStyle>
          <a:p>
            <a:r>
              <a:rPr lang="fr-FR"/>
              <a:t>Cliquez sur l'icône pour ajouter une image</a:t>
            </a:r>
            <a:endParaRPr lang="en-GB"/>
          </a:p>
        </p:txBody>
      </p:sp>
      <p:sp>
        <p:nvSpPr>
          <p:cNvPr id="2" name="Title 1">
            <a:extLst>
              <a:ext uri="{FF2B5EF4-FFF2-40B4-BE49-F238E27FC236}">
                <a16:creationId xmlns:a16="http://schemas.microsoft.com/office/drawing/2014/main" id="{F7276053-E50C-CB63-D92A-41737B158C28}"/>
              </a:ext>
            </a:extLst>
          </p:cNvPr>
          <p:cNvSpPr>
            <a:spLocks noGrp="1"/>
          </p:cNvSpPr>
          <p:nvPr>
            <p:ph type="title"/>
          </p:nvPr>
        </p:nvSpPr>
        <p:spPr>
          <a:xfrm>
            <a:off x="630000" y="4410000"/>
            <a:ext cx="9000000" cy="360000"/>
          </a:xfrm>
        </p:spPr>
        <p:txBody>
          <a:bodyPr anchor="b"/>
          <a:lstStyle>
            <a:lvl1pPr>
              <a:defRPr>
                <a:solidFill>
                  <a:schemeClr val="bg1"/>
                </a:solidFill>
              </a:defRPr>
            </a:lvl1pPr>
          </a:lstStyle>
          <a:p>
            <a:r>
              <a:rPr lang="fr-FR"/>
              <a:t>Modifiez le style du titre</a:t>
            </a:r>
            <a:endParaRPr lang="en-GB"/>
          </a:p>
        </p:txBody>
      </p:sp>
      <p:sp>
        <p:nvSpPr>
          <p:cNvPr id="9" name="Subtitle 2">
            <a:extLst>
              <a:ext uri="{FF2B5EF4-FFF2-40B4-BE49-F238E27FC236}">
                <a16:creationId xmlns:a16="http://schemas.microsoft.com/office/drawing/2014/main" id="{D3FFB69B-3E28-CA70-1686-15A872805004}"/>
              </a:ext>
            </a:extLst>
          </p:cNvPr>
          <p:cNvSpPr>
            <a:spLocks noGrp="1"/>
          </p:cNvSpPr>
          <p:nvPr>
            <p:ph type="subTitle" idx="1" hasCustomPrompt="1"/>
          </p:nvPr>
        </p:nvSpPr>
        <p:spPr>
          <a:xfrm>
            <a:off x="630000" y="4789050"/>
            <a:ext cx="9000000" cy="360000"/>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Sous-</a:t>
            </a:r>
            <a:r>
              <a:rPr lang="en-US" err="1"/>
              <a:t>titre</a:t>
            </a:r>
            <a:endParaRPr lang="en-GB"/>
          </a:p>
        </p:txBody>
      </p:sp>
      <p:sp>
        <p:nvSpPr>
          <p:cNvPr id="10" name="Text Placeholder 10">
            <a:extLst>
              <a:ext uri="{FF2B5EF4-FFF2-40B4-BE49-F238E27FC236}">
                <a16:creationId xmlns:a16="http://schemas.microsoft.com/office/drawing/2014/main" id="{7D72957C-E4A1-D746-E9BB-011A50F22C01}"/>
              </a:ext>
            </a:extLst>
          </p:cNvPr>
          <p:cNvSpPr>
            <a:spLocks noGrp="1"/>
          </p:cNvSpPr>
          <p:nvPr>
            <p:ph type="body" sz="quarter" idx="11" hasCustomPrompt="1"/>
          </p:nvPr>
        </p:nvSpPr>
        <p:spPr>
          <a:xfrm>
            <a:off x="630000" y="5277525"/>
            <a:ext cx="9000000" cy="360000"/>
          </a:xfrm>
        </p:spPr>
        <p:txBody>
          <a:bodyPr/>
          <a:lstStyle>
            <a:lvl1pPr marL="0" indent="0">
              <a:buNone/>
              <a:defRPr sz="2000">
                <a:solidFill>
                  <a:schemeClr val="bg1"/>
                </a:solidFill>
              </a:defRPr>
            </a:lvl1pPr>
          </a:lstStyle>
          <a:p>
            <a:pPr lvl="0"/>
            <a:r>
              <a:rPr lang="en-US"/>
              <a:t>Nom, Date, </a:t>
            </a:r>
            <a:r>
              <a:rPr lang="en-US" err="1"/>
              <a:t>Année</a:t>
            </a:r>
            <a:endParaRPr lang="en-GB"/>
          </a:p>
        </p:txBody>
      </p:sp>
      <p:grpSp>
        <p:nvGrpSpPr>
          <p:cNvPr id="5" name="Gruppieren 4">
            <a:extLst>
              <a:ext uri="{FF2B5EF4-FFF2-40B4-BE49-F238E27FC236}">
                <a16:creationId xmlns:a16="http://schemas.microsoft.com/office/drawing/2014/main" id="{9F984664-D127-EFA0-B1BB-E96B560BEEAD}"/>
              </a:ext>
            </a:extLst>
          </p:cNvPr>
          <p:cNvGrpSpPr>
            <a:grpSpLocks noChangeAspect="1"/>
          </p:cNvGrpSpPr>
          <p:nvPr userDrawn="1"/>
        </p:nvGrpSpPr>
        <p:grpSpPr>
          <a:xfrm>
            <a:off x="10811963" y="6165234"/>
            <a:ext cx="1080000" cy="453765"/>
            <a:chOff x="1721984" y="2257682"/>
            <a:chExt cx="7247953" cy="3045250"/>
          </a:xfrm>
        </p:grpSpPr>
        <p:sp>
          <p:nvSpPr>
            <p:cNvPr id="6" name="Freihandform: Form 5">
              <a:extLst>
                <a:ext uri="{FF2B5EF4-FFF2-40B4-BE49-F238E27FC236}">
                  <a16:creationId xmlns:a16="http://schemas.microsoft.com/office/drawing/2014/main" id="{8CCCF190-9E49-A241-C093-9716B4C88EA5}"/>
                </a:ext>
              </a:extLst>
            </p:cNvPr>
            <p:cNvSpPr/>
            <p:nvPr/>
          </p:nvSpPr>
          <p:spPr>
            <a:xfrm>
              <a:off x="1721984" y="4167798"/>
              <a:ext cx="1948179" cy="1135134"/>
            </a:xfrm>
            <a:custGeom>
              <a:avLst/>
              <a:gdLst>
                <a:gd name="connsiteX0" fmla="*/ 1948179 w 1948179"/>
                <a:gd name="connsiteY0" fmla="*/ 391066 h 1135134"/>
                <a:gd name="connsiteX1" fmla="*/ 1641834 w 1948179"/>
                <a:gd name="connsiteY1" fmla="*/ 0 h 1135134"/>
                <a:gd name="connsiteX2" fmla="*/ 1272508 w 1948179"/>
                <a:gd name="connsiteY2" fmla="*/ 302012 h 1135134"/>
                <a:gd name="connsiteX3" fmla="*/ 1257305 w 1948179"/>
                <a:gd name="connsiteY3" fmla="*/ 302012 h 1135134"/>
                <a:gd name="connsiteX4" fmla="*/ 955329 w 1948179"/>
                <a:gd name="connsiteY4" fmla="*/ 0 h 1135134"/>
                <a:gd name="connsiteX5" fmla="*/ 581633 w 1948179"/>
                <a:gd name="connsiteY5" fmla="*/ 312846 h 1135134"/>
                <a:gd name="connsiteX6" fmla="*/ 566177 w 1948179"/>
                <a:gd name="connsiteY6" fmla="*/ 312846 h 1135134"/>
                <a:gd name="connsiteX7" fmla="*/ 333646 w 1948179"/>
                <a:gd name="connsiteY7" fmla="*/ 28240 h 1135134"/>
                <a:gd name="connsiteX8" fmla="*/ 223972 w 1948179"/>
                <a:gd name="connsiteY8" fmla="*/ 10870 h 1135134"/>
                <a:gd name="connsiteX9" fmla="*/ 0 w 1948179"/>
                <a:gd name="connsiteY9" fmla="*/ 10870 h 1135134"/>
                <a:gd name="connsiteX10" fmla="*/ 0 w 1948179"/>
                <a:gd name="connsiteY10" fmla="*/ 257990 h 1135134"/>
                <a:gd name="connsiteX11" fmla="*/ 283991 w 1948179"/>
                <a:gd name="connsiteY11" fmla="*/ 258099 h 1135134"/>
                <a:gd name="connsiteX12" fmla="*/ 283991 w 1948179"/>
                <a:gd name="connsiteY12" fmla="*/ 1116717 h 1135134"/>
                <a:gd name="connsiteX13" fmla="*/ 585967 w 1948179"/>
                <a:gd name="connsiteY13" fmla="*/ 1116717 h 1135134"/>
                <a:gd name="connsiteX14" fmla="*/ 585967 w 1948179"/>
                <a:gd name="connsiteY14" fmla="*/ 562710 h 1135134"/>
                <a:gd name="connsiteX15" fmla="*/ 597342 w 1948179"/>
                <a:gd name="connsiteY15" fmla="*/ 466506 h 1135134"/>
                <a:gd name="connsiteX16" fmla="*/ 820592 w 1948179"/>
                <a:gd name="connsiteY16" fmla="*/ 254198 h 1135134"/>
                <a:gd name="connsiteX17" fmla="*/ 968330 w 1948179"/>
                <a:gd name="connsiteY17" fmla="*/ 473656 h 1135134"/>
                <a:gd name="connsiteX18" fmla="*/ 968330 w 1948179"/>
                <a:gd name="connsiteY18" fmla="*/ 1116753 h 1135134"/>
                <a:gd name="connsiteX19" fmla="*/ 1270305 w 1948179"/>
                <a:gd name="connsiteY19" fmla="*/ 1116753 h 1135134"/>
                <a:gd name="connsiteX20" fmla="*/ 1270305 w 1948179"/>
                <a:gd name="connsiteY20" fmla="*/ 549710 h 1135134"/>
                <a:gd name="connsiteX21" fmla="*/ 1511467 w 1948179"/>
                <a:gd name="connsiteY21" fmla="*/ 254234 h 1135134"/>
                <a:gd name="connsiteX22" fmla="*/ 1644001 w 1948179"/>
                <a:gd name="connsiteY22" fmla="*/ 473692 h 1135134"/>
                <a:gd name="connsiteX23" fmla="*/ 1644001 w 1948179"/>
                <a:gd name="connsiteY23" fmla="*/ 833231 h 1135134"/>
                <a:gd name="connsiteX24" fmla="*/ 1948179 w 1948179"/>
                <a:gd name="connsiteY24" fmla="*/ 1135135 h 1135134"/>
                <a:gd name="connsiteX25" fmla="*/ 1948179 w 1948179"/>
                <a:gd name="connsiteY25" fmla="*/ 391102 h 11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48179" h="1135134">
                  <a:moveTo>
                    <a:pt x="1948179" y="391066"/>
                  </a:moveTo>
                  <a:cubicBezTo>
                    <a:pt x="1948179" y="149904"/>
                    <a:pt x="1852589" y="0"/>
                    <a:pt x="1641834" y="0"/>
                  </a:cubicBezTo>
                  <a:cubicBezTo>
                    <a:pt x="1468023" y="0"/>
                    <a:pt x="1335489" y="108627"/>
                    <a:pt x="1272508" y="302012"/>
                  </a:cubicBezTo>
                  <a:lnTo>
                    <a:pt x="1257305" y="302012"/>
                  </a:lnTo>
                  <a:cubicBezTo>
                    <a:pt x="1239934" y="128201"/>
                    <a:pt x="1142141" y="0"/>
                    <a:pt x="955329" y="0"/>
                  </a:cubicBezTo>
                  <a:cubicBezTo>
                    <a:pt x="768517" y="0"/>
                    <a:pt x="640317" y="115128"/>
                    <a:pt x="581633" y="312846"/>
                  </a:cubicBezTo>
                  <a:lnTo>
                    <a:pt x="566177" y="312846"/>
                  </a:lnTo>
                  <a:cubicBezTo>
                    <a:pt x="527067" y="181539"/>
                    <a:pt x="455238" y="69770"/>
                    <a:pt x="333646" y="28240"/>
                  </a:cubicBezTo>
                  <a:cubicBezTo>
                    <a:pt x="300820" y="17009"/>
                    <a:pt x="264382" y="10870"/>
                    <a:pt x="223972" y="10870"/>
                  </a:cubicBezTo>
                  <a:lnTo>
                    <a:pt x="0" y="10870"/>
                  </a:lnTo>
                  <a:lnTo>
                    <a:pt x="0" y="257990"/>
                  </a:lnTo>
                  <a:lnTo>
                    <a:pt x="283991" y="258099"/>
                  </a:lnTo>
                  <a:lnTo>
                    <a:pt x="283991" y="1116717"/>
                  </a:lnTo>
                  <a:lnTo>
                    <a:pt x="585967" y="1116717"/>
                  </a:lnTo>
                  <a:lnTo>
                    <a:pt x="585967" y="562710"/>
                  </a:lnTo>
                  <a:cubicBezTo>
                    <a:pt x="586725" y="527536"/>
                    <a:pt x="590806" y="495613"/>
                    <a:pt x="597342" y="466506"/>
                  </a:cubicBezTo>
                  <a:cubicBezTo>
                    <a:pt x="629158" y="324727"/>
                    <a:pt x="723268" y="254198"/>
                    <a:pt x="820592" y="254198"/>
                  </a:cubicBezTo>
                  <a:cubicBezTo>
                    <a:pt x="917916" y="254198"/>
                    <a:pt x="968330" y="297642"/>
                    <a:pt x="968330" y="473656"/>
                  </a:cubicBezTo>
                  <a:lnTo>
                    <a:pt x="968330" y="1116753"/>
                  </a:lnTo>
                  <a:lnTo>
                    <a:pt x="1270305" y="1116753"/>
                  </a:lnTo>
                  <a:lnTo>
                    <a:pt x="1270305" y="549710"/>
                  </a:lnTo>
                  <a:cubicBezTo>
                    <a:pt x="1292045" y="330288"/>
                    <a:pt x="1405006" y="254234"/>
                    <a:pt x="1511467" y="254234"/>
                  </a:cubicBezTo>
                  <a:cubicBezTo>
                    <a:pt x="1617927" y="254234"/>
                    <a:pt x="1644001" y="328121"/>
                    <a:pt x="1644001" y="473692"/>
                  </a:cubicBezTo>
                  <a:lnTo>
                    <a:pt x="1644001" y="833231"/>
                  </a:lnTo>
                  <a:cubicBezTo>
                    <a:pt x="1644001" y="1005923"/>
                    <a:pt x="1755662" y="1125384"/>
                    <a:pt x="1948179" y="1135135"/>
                  </a:cubicBezTo>
                  <a:lnTo>
                    <a:pt x="1948179" y="391102"/>
                  </a:lnTo>
                  <a:close/>
                </a:path>
              </a:pathLst>
            </a:custGeom>
            <a:solidFill>
              <a:schemeClr val="bg1"/>
            </a:solidFill>
            <a:ln w="0"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9AD996F3-FCA2-8743-645C-D54D891C3FBB}"/>
                </a:ext>
              </a:extLst>
            </p:cNvPr>
            <p:cNvSpPr/>
            <p:nvPr/>
          </p:nvSpPr>
          <p:spPr>
            <a:xfrm>
              <a:off x="5035697" y="4193979"/>
              <a:ext cx="910332" cy="1088477"/>
            </a:xfrm>
            <a:custGeom>
              <a:avLst/>
              <a:gdLst>
                <a:gd name="connsiteX0" fmla="*/ 326785 w 910332"/>
                <a:gd name="connsiteY0" fmla="*/ 851469 h 1088477"/>
                <a:gd name="connsiteX1" fmla="*/ 897296 w 910332"/>
                <a:gd name="connsiteY1" fmla="*/ 235817 h 1088477"/>
                <a:gd name="connsiteX2" fmla="*/ 897296 w 910332"/>
                <a:gd name="connsiteY2" fmla="*/ 5381 h 1088477"/>
                <a:gd name="connsiteX3" fmla="*/ 897296 w 910332"/>
                <a:gd name="connsiteY3" fmla="*/ 5381 h 1088477"/>
                <a:gd name="connsiteX4" fmla="*/ 897296 w 910332"/>
                <a:gd name="connsiteY4" fmla="*/ 0 h 1088477"/>
                <a:gd name="connsiteX5" fmla="*/ 22535 w 910332"/>
                <a:gd name="connsiteY5" fmla="*/ 0 h 1088477"/>
                <a:gd name="connsiteX6" fmla="*/ 22535 w 910332"/>
                <a:gd name="connsiteY6" fmla="*/ 225958 h 1088477"/>
                <a:gd name="connsiteX7" fmla="*/ 600629 w 910332"/>
                <a:gd name="connsiteY7" fmla="*/ 225958 h 1088477"/>
                <a:gd name="connsiteX8" fmla="*/ 0 w 910332"/>
                <a:gd name="connsiteY8" fmla="*/ 868947 h 1088477"/>
                <a:gd name="connsiteX9" fmla="*/ 0 w 910332"/>
                <a:gd name="connsiteY9" fmla="*/ 1088477 h 1088477"/>
                <a:gd name="connsiteX10" fmla="*/ 910333 w 910332"/>
                <a:gd name="connsiteY10" fmla="*/ 1088477 h 1088477"/>
                <a:gd name="connsiteX11" fmla="*/ 910333 w 910332"/>
                <a:gd name="connsiteY11" fmla="*/ 851469 h 1088477"/>
                <a:gd name="connsiteX12" fmla="*/ 326785 w 910332"/>
                <a:gd name="connsiteY12" fmla="*/ 851469 h 108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0332" h="1088477">
                  <a:moveTo>
                    <a:pt x="326785" y="851469"/>
                  </a:moveTo>
                  <a:lnTo>
                    <a:pt x="897296" y="235817"/>
                  </a:lnTo>
                  <a:lnTo>
                    <a:pt x="897296" y="5381"/>
                  </a:lnTo>
                  <a:lnTo>
                    <a:pt x="897296" y="5381"/>
                  </a:lnTo>
                  <a:lnTo>
                    <a:pt x="897296" y="0"/>
                  </a:lnTo>
                  <a:lnTo>
                    <a:pt x="22535" y="0"/>
                  </a:lnTo>
                  <a:lnTo>
                    <a:pt x="22535" y="225958"/>
                  </a:lnTo>
                  <a:lnTo>
                    <a:pt x="600629" y="225958"/>
                  </a:lnTo>
                  <a:lnTo>
                    <a:pt x="0" y="868947"/>
                  </a:lnTo>
                  <a:lnTo>
                    <a:pt x="0" y="1088477"/>
                  </a:lnTo>
                  <a:lnTo>
                    <a:pt x="910333" y="1088477"/>
                  </a:lnTo>
                  <a:lnTo>
                    <a:pt x="910333" y="851469"/>
                  </a:lnTo>
                  <a:lnTo>
                    <a:pt x="326785" y="851469"/>
                  </a:lnTo>
                  <a:close/>
                </a:path>
              </a:pathLst>
            </a:custGeom>
            <a:solidFill>
              <a:schemeClr val="bg1"/>
            </a:solidFill>
            <a:ln w="0" cap="flat">
              <a:noFill/>
              <a:prstDash val="solid"/>
              <a:miter/>
            </a:ln>
          </p:spPr>
          <p:txBody>
            <a:bodyPr rtlCol="0" anchor="ctr"/>
            <a:lstStyle/>
            <a:p>
              <a:endParaRPr lang="de-DE"/>
            </a:p>
          </p:txBody>
        </p:sp>
        <p:sp>
          <p:nvSpPr>
            <p:cNvPr id="11" name="Freihandform: Form 9">
              <a:extLst>
                <a:ext uri="{FF2B5EF4-FFF2-40B4-BE49-F238E27FC236}">
                  <a16:creationId xmlns:a16="http://schemas.microsoft.com/office/drawing/2014/main" id="{496EFA06-7B35-2B3E-9DE2-E7F6C51B1A92}"/>
                </a:ext>
              </a:extLst>
            </p:cNvPr>
            <p:cNvSpPr/>
            <p:nvPr/>
          </p:nvSpPr>
          <p:spPr>
            <a:xfrm>
              <a:off x="6099401" y="4169495"/>
              <a:ext cx="1028023" cy="1115344"/>
            </a:xfrm>
            <a:custGeom>
              <a:avLst/>
              <a:gdLst>
                <a:gd name="connsiteX0" fmla="*/ 670832 w 1028023"/>
                <a:gd name="connsiteY0" fmla="*/ 897368 h 1115344"/>
                <a:gd name="connsiteX1" fmla="*/ 328879 w 1028023"/>
                <a:gd name="connsiteY1" fmla="*/ 1115345 h 1115344"/>
                <a:gd name="connsiteX2" fmla="*/ 0 w 1028023"/>
                <a:gd name="connsiteY2" fmla="*/ 836373 h 1115344"/>
                <a:gd name="connsiteX3" fmla="*/ 389874 w 1028023"/>
                <a:gd name="connsiteY3" fmla="*/ 498754 h 1115344"/>
                <a:gd name="connsiteX4" fmla="*/ 668665 w 1028023"/>
                <a:gd name="connsiteY4" fmla="*/ 415984 h 1115344"/>
                <a:gd name="connsiteX5" fmla="*/ 668665 w 1028023"/>
                <a:gd name="connsiteY5" fmla="*/ 392041 h 1115344"/>
                <a:gd name="connsiteX6" fmla="*/ 483515 w 1028023"/>
                <a:gd name="connsiteY6" fmla="*/ 224333 h 1115344"/>
                <a:gd name="connsiteX7" fmla="*/ 235203 w 1028023"/>
                <a:gd name="connsiteY7" fmla="*/ 383338 h 1115344"/>
                <a:gd name="connsiteX8" fmla="*/ 8703 w 1028023"/>
                <a:gd name="connsiteY8" fmla="*/ 261349 h 1115344"/>
                <a:gd name="connsiteX9" fmla="*/ 513994 w 1028023"/>
                <a:gd name="connsiteY9" fmla="*/ 0 h 1115344"/>
                <a:gd name="connsiteX10" fmla="*/ 964863 w 1028023"/>
                <a:gd name="connsiteY10" fmla="*/ 409483 h 1115344"/>
                <a:gd name="connsiteX11" fmla="*/ 964863 w 1028023"/>
                <a:gd name="connsiteY11" fmla="*/ 762342 h 1115344"/>
                <a:gd name="connsiteX12" fmla="*/ 1028024 w 1028023"/>
                <a:gd name="connsiteY12" fmla="*/ 1112528 h 1115344"/>
                <a:gd name="connsiteX13" fmla="*/ 725290 w 1028023"/>
                <a:gd name="connsiteY13" fmla="*/ 1112528 h 1115344"/>
                <a:gd name="connsiteX14" fmla="*/ 670832 w 1028023"/>
                <a:gd name="connsiteY14" fmla="*/ 897404 h 1115344"/>
                <a:gd name="connsiteX15" fmla="*/ 676104 w 1028023"/>
                <a:gd name="connsiteY15" fmla="*/ 711603 h 1115344"/>
                <a:gd name="connsiteX16" fmla="*/ 676104 w 1028023"/>
                <a:gd name="connsiteY16" fmla="*/ 543715 h 1115344"/>
                <a:gd name="connsiteX17" fmla="*/ 676104 w 1028023"/>
                <a:gd name="connsiteY17" fmla="*/ 543715 h 1115344"/>
                <a:gd name="connsiteX18" fmla="*/ 532339 w 1028023"/>
                <a:gd name="connsiteY18" fmla="*/ 605468 h 1115344"/>
                <a:gd name="connsiteX19" fmla="*/ 308006 w 1028023"/>
                <a:gd name="connsiteY19" fmla="*/ 783468 h 1115344"/>
                <a:gd name="connsiteX20" fmla="*/ 440865 w 1028023"/>
                <a:gd name="connsiteY20" fmla="*/ 918494 h 1115344"/>
                <a:gd name="connsiteX21" fmla="*/ 676104 w 1028023"/>
                <a:gd name="connsiteY21" fmla="*/ 711567 h 111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023" h="1115344">
                  <a:moveTo>
                    <a:pt x="670832" y="897368"/>
                  </a:moveTo>
                  <a:cubicBezTo>
                    <a:pt x="620093" y="1041639"/>
                    <a:pt x="485681" y="1115345"/>
                    <a:pt x="328879" y="1115345"/>
                  </a:cubicBezTo>
                  <a:cubicBezTo>
                    <a:pt x="119786" y="1115345"/>
                    <a:pt x="0" y="1017154"/>
                    <a:pt x="0" y="836373"/>
                  </a:cubicBezTo>
                  <a:cubicBezTo>
                    <a:pt x="0" y="629447"/>
                    <a:pt x="163374" y="544509"/>
                    <a:pt x="389874" y="498754"/>
                  </a:cubicBezTo>
                  <a:cubicBezTo>
                    <a:pt x="577191" y="459536"/>
                    <a:pt x="659962" y="439963"/>
                    <a:pt x="668665" y="415984"/>
                  </a:cubicBezTo>
                  <a:lnTo>
                    <a:pt x="668665" y="392041"/>
                  </a:lnTo>
                  <a:cubicBezTo>
                    <a:pt x="668665" y="287494"/>
                    <a:pt x="616410" y="224333"/>
                    <a:pt x="483515" y="224333"/>
                  </a:cubicBezTo>
                  <a:cubicBezTo>
                    <a:pt x="350619" y="224333"/>
                    <a:pt x="270052" y="302734"/>
                    <a:pt x="235203" y="383338"/>
                  </a:cubicBezTo>
                  <a:lnTo>
                    <a:pt x="8703" y="261349"/>
                  </a:lnTo>
                  <a:cubicBezTo>
                    <a:pt x="87104" y="100177"/>
                    <a:pt x="278791" y="0"/>
                    <a:pt x="513994" y="0"/>
                  </a:cubicBezTo>
                  <a:cubicBezTo>
                    <a:pt x="821098" y="0"/>
                    <a:pt x="964863" y="143729"/>
                    <a:pt x="964863" y="409483"/>
                  </a:cubicBezTo>
                  <a:lnTo>
                    <a:pt x="964863" y="762342"/>
                  </a:lnTo>
                  <a:cubicBezTo>
                    <a:pt x="964863" y="988841"/>
                    <a:pt x="991008" y="1082013"/>
                    <a:pt x="1028024" y="1112528"/>
                  </a:cubicBezTo>
                  <a:lnTo>
                    <a:pt x="725290" y="1112528"/>
                  </a:lnTo>
                  <a:cubicBezTo>
                    <a:pt x="699144" y="1088585"/>
                    <a:pt x="677368" y="1021560"/>
                    <a:pt x="670832" y="897404"/>
                  </a:cubicBezTo>
                  <a:close/>
                  <a:moveTo>
                    <a:pt x="676104" y="711603"/>
                  </a:moveTo>
                  <a:lnTo>
                    <a:pt x="676104" y="543715"/>
                  </a:lnTo>
                  <a:lnTo>
                    <a:pt x="676104" y="543715"/>
                  </a:lnTo>
                  <a:cubicBezTo>
                    <a:pt x="646564" y="571016"/>
                    <a:pt x="610776" y="581525"/>
                    <a:pt x="532339" y="605468"/>
                  </a:cubicBezTo>
                  <a:cubicBezTo>
                    <a:pt x="384241" y="646853"/>
                    <a:pt x="308006" y="685458"/>
                    <a:pt x="308006" y="783468"/>
                  </a:cubicBezTo>
                  <a:cubicBezTo>
                    <a:pt x="308006" y="870608"/>
                    <a:pt x="369001" y="918494"/>
                    <a:pt x="440865" y="918494"/>
                  </a:cubicBezTo>
                  <a:cubicBezTo>
                    <a:pt x="549782" y="918494"/>
                    <a:pt x="654328" y="837926"/>
                    <a:pt x="676104" y="711567"/>
                  </a:cubicBezTo>
                  <a:close/>
                </a:path>
              </a:pathLst>
            </a:custGeom>
            <a:solidFill>
              <a:schemeClr val="bg1"/>
            </a:solidFill>
            <a:ln w="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30FBFC56-8885-3442-F830-4D40CC3178F5}"/>
                </a:ext>
              </a:extLst>
            </p:cNvPr>
            <p:cNvSpPr/>
            <p:nvPr/>
          </p:nvSpPr>
          <p:spPr>
            <a:xfrm>
              <a:off x="4301487" y="2782401"/>
              <a:ext cx="1066448" cy="1110650"/>
            </a:xfrm>
            <a:custGeom>
              <a:avLst/>
              <a:gdLst>
                <a:gd name="connsiteX0" fmla="*/ 0 w 1066448"/>
                <a:gd name="connsiteY0" fmla="*/ 556390 h 1110650"/>
                <a:gd name="connsiteX1" fmla="*/ 541657 w 1066448"/>
                <a:gd name="connsiteY1" fmla="*/ 0 h 1110650"/>
                <a:gd name="connsiteX2" fmla="*/ 1066448 w 1066448"/>
                <a:gd name="connsiteY2" fmla="*/ 545846 h 1110650"/>
                <a:gd name="connsiteX3" fmla="*/ 526923 w 1066448"/>
                <a:gd name="connsiteY3" fmla="*/ 1110650 h 1110650"/>
                <a:gd name="connsiteX4" fmla="*/ 36 w 1066448"/>
                <a:gd name="connsiteY4" fmla="*/ 556354 h 1110650"/>
                <a:gd name="connsiteX5" fmla="*/ 765051 w 1066448"/>
                <a:gd name="connsiteY5" fmla="*/ 550071 h 1110650"/>
                <a:gd name="connsiteX6" fmla="*/ 537431 w 1066448"/>
                <a:gd name="connsiteY6" fmla="*/ 216569 h 1110650"/>
                <a:gd name="connsiteX7" fmla="*/ 305587 w 1066448"/>
                <a:gd name="connsiteY7" fmla="*/ 547976 h 1110650"/>
                <a:gd name="connsiteX8" fmla="*/ 528981 w 1066448"/>
                <a:gd name="connsiteY8" fmla="*/ 892023 h 1110650"/>
                <a:gd name="connsiteX9" fmla="*/ 765051 w 1066448"/>
                <a:gd name="connsiteY9" fmla="*/ 550071 h 111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448" h="1110650">
                  <a:moveTo>
                    <a:pt x="0" y="556390"/>
                  </a:moveTo>
                  <a:cubicBezTo>
                    <a:pt x="0" y="238164"/>
                    <a:pt x="198115" y="0"/>
                    <a:pt x="541657" y="0"/>
                  </a:cubicBezTo>
                  <a:cubicBezTo>
                    <a:pt x="885198" y="0"/>
                    <a:pt x="1066448" y="214980"/>
                    <a:pt x="1066448" y="545846"/>
                  </a:cubicBezTo>
                  <a:cubicBezTo>
                    <a:pt x="1066448" y="876711"/>
                    <a:pt x="868333" y="1110650"/>
                    <a:pt x="526923" y="1110650"/>
                  </a:cubicBezTo>
                  <a:cubicBezTo>
                    <a:pt x="185512" y="1110650"/>
                    <a:pt x="36" y="893576"/>
                    <a:pt x="36" y="556354"/>
                  </a:cubicBezTo>
                  <a:close/>
                  <a:moveTo>
                    <a:pt x="765051" y="550071"/>
                  </a:moveTo>
                  <a:cubicBezTo>
                    <a:pt x="765051" y="335091"/>
                    <a:pt x="689177" y="216569"/>
                    <a:pt x="537431" y="216569"/>
                  </a:cubicBezTo>
                  <a:cubicBezTo>
                    <a:pt x="385685" y="216569"/>
                    <a:pt x="305587" y="335127"/>
                    <a:pt x="305587" y="547976"/>
                  </a:cubicBezTo>
                  <a:cubicBezTo>
                    <a:pt x="305587" y="760825"/>
                    <a:pt x="379329" y="892023"/>
                    <a:pt x="528981" y="892023"/>
                  </a:cubicBezTo>
                  <a:cubicBezTo>
                    <a:pt x="678633" y="892023"/>
                    <a:pt x="765051" y="769276"/>
                    <a:pt x="765051" y="550071"/>
                  </a:cubicBezTo>
                  <a:close/>
                </a:path>
              </a:pathLst>
            </a:custGeom>
            <a:solidFill>
              <a:schemeClr val="bg1"/>
            </a:solidFill>
            <a:ln w="0"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C67C7C44-B782-241F-7E93-99120E690FAF}"/>
                </a:ext>
              </a:extLst>
            </p:cNvPr>
            <p:cNvSpPr/>
            <p:nvPr/>
          </p:nvSpPr>
          <p:spPr>
            <a:xfrm>
              <a:off x="6410838" y="2808294"/>
              <a:ext cx="1066231" cy="1086021"/>
            </a:xfrm>
            <a:custGeom>
              <a:avLst/>
              <a:gdLst>
                <a:gd name="connsiteX0" fmla="*/ 0 w 1066231"/>
                <a:gd name="connsiteY0" fmla="*/ 1228 h 1086021"/>
                <a:gd name="connsiteX1" fmla="*/ 283955 w 1066231"/>
                <a:gd name="connsiteY1" fmla="*/ 1228 h 1086021"/>
                <a:gd name="connsiteX2" fmla="*/ 526381 w 1066231"/>
                <a:gd name="connsiteY2" fmla="*/ 790691 h 1086021"/>
                <a:gd name="connsiteX3" fmla="*/ 539381 w 1066231"/>
                <a:gd name="connsiteY3" fmla="*/ 790691 h 1086021"/>
                <a:gd name="connsiteX4" fmla="*/ 777545 w 1066231"/>
                <a:gd name="connsiteY4" fmla="*/ 0 h 1086021"/>
                <a:gd name="connsiteX5" fmla="*/ 1066232 w 1066231"/>
                <a:gd name="connsiteY5" fmla="*/ 0 h 1086021"/>
                <a:gd name="connsiteX6" fmla="*/ 675346 w 1066231"/>
                <a:gd name="connsiteY6" fmla="*/ 1086021 h 1086021"/>
                <a:gd name="connsiteX7" fmla="*/ 394821 w 1066231"/>
                <a:gd name="connsiteY7" fmla="*/ 1084866 h 1086021"/>
                <a:gd name="connsiteX8" fmla="*/ 0 w 1066231"/>
                <a:gd name="connsiteY8" fmla="*/ 1228 h 108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231" h="1086021">
                  <a:moveTo>
                    <a:pt x="0" y="1228"/>
                  </a:moveTo>
                  <a:lnTo>
                    <a:pt x="283955" y="1228"/>
                  </a:lnTo>
                  <a:lnTo>
                    <a:pt x="526381" y="790691"/>
                  </a:lnTo>
                  <a:lnTo>
                    <a:pt x="539381" y="790691"/>
                  </a:lnTo>
                  <a:lnTo>
                    <a:pt x="777545" y="0"/>
                  </a:lnTo>
                  <a:lnTo>
                    <a:pt x="1066232" y="0"/>
                  </a:lnTo>
                  <a:lnTo>
                    <a:pt x="675346" y="1086021"/>
                  </a:lnTo>
                  <a:lnTo>
                    <a:pt x="394821" y="1084866"/>
                  </a:lnTo>
                  <a:lnTo>
                    <a:pt x="0" y="1228"/>
                  </a:lnTo>
                  <a:close/>
                </a:path>
              </a:pathLst>
            </a:custGeom>
            <a:solidFill>
              <a:schemeClr val="bg1"/>
            </a:solidFill>
            <a:ln w="0"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56C7BC32-B566-74D1-0C2E-F18C4C992BE1}"/>
                </a:ext>
              </a:extLst>
            </p:cNvPr>
            <p:cNvSpPr/>
            <p:nvPr/>
          </p:nvSpPr>
          <p:spPr>
            <a:xfrm>
              <a:off x="3393430" y="2257682"/>
              <a:ext cx="851865" cy="1636633"/>
            </a:xfrm>
            <a:custGeom>
              <a:avLst/>
              <a:gdLst>
                <a:gd name="connsiteX0" fmla="*/ 561374 w 851865"/>
                <a:gd name="connsiteY0" fmla="*/ 396700 h 1636633"/>
                <a:gd name="connsiteX1" fmla="*/ 717454 w 851865"/>
                <a:gd name="connsiteY1" fmla="*/ 227619 h 1636633"/>
                <a:gd name="connsiteX2" fmla="*/ 851866 w 851865"/>
                <a:gd name="connsiteY2" fmla="*/ 247120 h 1636633"/>
                <a:gd name="connsiteX3" fmla="*/ 851866 w 851865"/>
                <a:gd name="connsiteY3" fmla="*/ 26001 h 1636633"/>
                <a:gd name="connsiteX4" fmla="*/ 648117 w 851865"/>
                <a:gd name="connsiteY4" fmla="*/ 0 h 1636633"/>
                <a:gd name="connsiteX5" fmla="*/ 277419 w 851865"/>
                <a:gd name="connsiteY5" fmla="*/ 381496 h 1636633"/>
                <a:gd name="connsiteX6" fmla="*/ 277419 w 851865"/>
                <a:gd name="connsiteY6" fmla="*/ 550576 h 1636633"/>
                <a:gd name="connsiteX7" fmla="*/ 85226 w 851865"/>
                <a:gd name="connsiteY7" fmla="*/ 550576 h 1636633"/>
                <a:gd name="connsiteX8" fmla="*/ 0 w 851865"/>
                <a:gd name="connsiteY8" fmla="*/ 784696 h 1636633"/>
                <a:gd name="connsiteX9" fmla="*/ 277419 w 851865"/>
                <a:gd name="connsiteY9" fmla="*/ 784696 h 1636633"/>
                <a:gd name="connsiteX10" fmla="*/ 277419 w 851865"/>
                <a:gd name="connsiteY10" fmla="*/ 1636634 h 1636633"/>
                <a:gd name="connsiteX11" fmla="*/ 561410 w 851865"/>
                <a:gd name="connsiteY11" fmla="*/ 1636634 h 1636633"/>
                <a:gd name="connsiteX12" fmla="*/ 561410 w 851865"/>
                <a:gd name="connsiteY12" fmla="*/ 767831 h 1636633"/>
                <a:gd name="connsiteX13" fmla="*/ 552743 w 851865"/>
                <a:gd name="connsiteY13" fmla="*/ 784732 h 1636633"/>
                <a:gd name="connsiteX14" fmla="*/ 822650 w 851865"/>
                <a:gd name="connsiteY14" fmla="*/ 784732 h 1636633"/>
                <a:gd name="connsiteX15" fmla="*/ 822650 w 851865"/>
                <a:gd name="connsiteY15" fmla="*/ 550612 h 1636633"/>
                <a:gd name="connsiteX16" fmla="*/ 552743 w 851865"/>
                <a:gd name="connsiteY16" fmla="*/ 550612 h 1636633"/>
                <a:gd name="connsiteX17" fmla="*/ 561410 w 851865"/>
                <a:gd name="connsiteY17" fmla="*/ 585281 h 1636633"/>
                <a:gd name="connsiteX18" fmla="*/ 561410 w 851865"/>
                <a:gd name="connsiteY18" fmla="*/ 396700 h 163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1865" h="1636633">
                  <a:moveTo>
                    <a:pt x="561374" y="396700"/>
                  </a:moveTo>
                  <a:cubicBezTo>
                    <a:pt x="561374" y="273157"/>
                    <a:pt x="602543" y="227619"/>
                    <a:pt x="717454" y="227619"/>
                  </a:cubicBezTo>
                  <a:cubicBezTo>
                    <a:pt x="769492" y="227619"/>
                    <a:pt x="814995" y="236286"/>
                    <a:pt x="851866" y="247120"/>
                  </a:cubicBezTo>
                  <a:lnTo>
                    <a:pt x="851866" y="26001"/>
                  </a:lnTo>
                  <a:cubicBezTo>
                    <a:pt x="810697" y="15167"/>
                    <a:pt x="758658" y="0"/>
                    <a:pt x="648117" y="0"/>
                  </a:cubicBezTo>
                  <a:cubicBezTo>
                    <a:pt x="403164" y="0"/>
                    <a:pt x="277419" y="145246"/>
                    <a:pt x="277419" y="381496"/>
                  </a:cubicBezTo>
                  <a:lnTo>
                    <a:pt x="277419" y="550576"/>
                  </a:lnTo>
                  <a:lnTo>
                    <a:pt x="85226" y="550576"/>
                  </a:lnTo>
                  <a:lnTo>
                    <a:pt x="0" y="784696"/>
                  </a:lnTo>
                  <a:lnTo>
                    <a:pt x="277419" y="784696"/>
                  </a:lnTo>
                  <a:lnTo>
                    <a:pt x="277419" y="1636634"/>
                  </a:lnTo>
                  <a:lnTo>
                    <a:pt x="561410" y="1636634"/>
                  </a:lnTo>
                  <a:lnTo>
                    <a:pt x="561410" y="767831"/>
                  </a:lnTo>
                  <a:lnTo>
                    <a:pt x="552743" y="784732"/>
                  </a:lnTo>
                  <a:lnTo>
                    <a:pt x="822650" y="784732"/>
                  </a:lnTo>
                  <a:lnTo>
                    <a:pt x="822650" y="550612"/>
                  </a:lnTo>
                  <a:lnTo>
                    <a:pt x="552743" y="550612"/>
                  </a:lnTo>
                  <a:lnTo>
                    <a:pt x="561410" y="585281"/>
                  </a:lnTo>
                  <a:lnTo>
                    <a:pt x="561410" y="396700"/>
                  </a:lnTo>
                  <a:close/>
                </a:path>
              </a:pathLst>
            </a:custGeom>
            <a:solidFill>
              <a:schemeClr val="bg1"/>
            </a:solidFill>
            <a:ln w="0"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34F400AF-380B-6D34-7997-6D867B9859A9}"/>
                </a:ext>
              </a:extLst>
            </p:cNvPr>
            <p:cNvSpPr/>
            <p:nvPr/>
          </p:nvSpPr>
          <p:spPr>
            <a:xfrm>
              <a:off x="5437019" y="2809522"/>
              <a:ext cx="840273" cy="1083529"/>
            </a:xfrm>
            <a:custGeom>
              <a:avLst/>
              <a:gdLst>
                <a:gd name="connsiteX0" fmla="*/ 826190 w 840273"/>
                <a:gd name="connsiteY0" fmla="*/ 2492 h 1083529"/>
                <a:gd name="connsiteX1" fmla="*/ 462100 w 840273"/>
                <a:gd name="connsiteY1" fmla="*/ 341700 h 1083529"/>
                <a:gd name="connsiteX2" fmla="*/ 453108 w 840273"/>
                <a:gd name="connsiteY2" fmla="*/ 341772 h 1083529"/>
                <a:gd name="connsiteX3" fmla="*/ 464158 w 840273"/>
                <a:gd name="connsiteY3" fmla="*/ 154780 h 1083529"/>
                <a:gd name="connsiteX4" fmla="*/ 463870 w 840273"/>
                <a:gd name="connsiteY4" fmla="*/ 0 h 1083529"/>
                <a:gd name="connsiteX5" fmla="*/ 82410 w 840273"/>
                <a:gd name="connsiteY5" fmla="*/ 0 h 1083529"/>
                <a:gd name="connsiteX6" fmla="*/ 0 w 840273"/>
                <a:gd name="connsiteY6" fmla="*/ 224875 h 1083529"/>
                <a:gd name="connsiteX7" fmla="*/ 212849 w 840273"/>
                <a:gd name="connsiteY7" fmla="*/ 224875 h 1083529"/>
                <a:gd name="connsiteX8" fmla="*/ 212849 w 840273"/>
                <a:gd name="connsiteY8" fmla="*/ 1083530 h 1083529"/>
                <a:gd name="connsiteX9" fmla="*/ 488535 w 840273"/>
                <a:gd name="connsiteY9" fmla="*/ 1083530 h 1083529"/>
                <a:gd name="connsiteX10" fmla="*/ 488535 w 840273"/>
                <a:gd name="connsiteY10" fmla="*/ 684266 h 1083529"/>
                <a:gd name="connsiteX11" fmla="*/ 760970 w 840273"/>
                <a:gd name="connsiteY11" fmla="*/ 332708 h 1083529"/>
                <a:gd name="connsiteX12" fmla="*/ 840274 w 840273"/>
                <a:gd name="connsiteY12" fmla="*/ 332708 h 1083529"/>
                <a:gd name="connsiteX13" fmla="*/ 840274 w 840273"/>
                <a:gd name="connsiteY13" fmla="*/ 2456 h 1083529"/>
                <a:gd name="connsiteX14" fmla="*/ 826153 w 840273"/>
                <a:gd name="connsiteY14" fmla="*/ 2456 h 108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0273" h="1083529">
                  <a:moveTo>
                    <a:pt x="826190" y="2492"/>
                  </a:moveTo>
                  <a:cubicBezTo>
                    <a:pt x="640786" y="2492"/>
                    <a:pt x="490918" y="119786"/>
                    <a:pt x="462100" y="341700"/>
                  </a:cubicBezTo>
                  <a:lnTo>
                    <a:pt x="453108" y="341772"/>
                  </a:lnTo>
                  <a:lnTo>
                    <a:pt x="464158" y="154780"/>
                  </a:lnTo>
                  <a:lnTo>
                    <a:pt x="463870" y="0"/>
                  </a:lnTo>
                  <a:lnTo>
                    <a:pt x="82410" y="0"/>
                  </a:lnTo>
                  <a:lnTo>
                    <a:pt x="0" y="224875"/>
                  </a:lnTo>
                  <a:lnTo>
                    <a:pt x="212849" y="224875"/>
                  </a:lnTo>
                  <a:lnTo>
                    <a:pt x="212849" y="1083530"/>
                  </a:lnTo>
                  <a:lnTo>
                    <a:pt x="488535" y="1083530"/>
                  </a:lnTo>
                  <a:lnTo>
                    <a:pt x="488535" y="684266"/>
                  </a:lnTo>
                  <a:cubicBezTo>
                    <a:pt x="488535" y="440432"/>
                    <a:pt x="517894" y="332708"/>
                    <a:pt x="760970" y="332708"/>
                  </a:cubicBezTo>
                  <a:lnTo>
                    <a:pt x="840274" y="332708"/>
                  </a:lnTo>
                  <a:lnTo>
                    <a:pt x="840274" y="2456"/>
                  </a:lnTo>
                  <a:lnTo>
                    <a:pt x="826153" y="2456"/>
                  </a:lnTo>
                  <a:close/>
                </a:path>
              </a:pathLst>
            </a:custGeom>
            <a:solidFill>
              <a:schemeClr val="bg1"/>
            </a:solidFill>
            <a:ln w="0"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DB9D528C-EC3A-E50B-2693-81D33BA85C93}"/>
                </a:ext>
              </a:extLst>
            </p:cNvPr>
            <p:cNvSpPr/>
            <p:nvPr/>
          </p:nvSpPr>
          <p:spPr>
            <a:xfrm>
              <a:off x="7188817" y="4190765"/>
              <a:ext cx="848471" cy="1094074"/>
            </a:xfrm>
            <a:custGeom>
              <a:avLst/>
              <a:gdLst>
                <a:gd name="connsiteX0" fmla="*/ 834171 w 848471"/>
                <a:gd name="connsiteY0" fmla="*/ 2528 h 1094074"/>
                <a:gd name="connsiteX1" fmla="*/ 466542 w 848471"/>
                <a:gd name="connsiteY1" fmla="*/ 345022 h 1094074"/>
                <a:gd name="connsiteX2" fmla="*/ 457478 w 848471"/>
                <a:gd name="connsiteY2" fmla="*/ 345094 h 1094074"/>
                <a:gd name="connsiteX3" fmla="*/ 468636 w 848471"/>
                <a:gd name="connsiteY3" fmla="*/ 156296 h 1094074"/>
                <a:gd name="connsiteX4" fmla="*/ 468348 w 848471"/>
                <a:gd name="connsiteY4" fmla="*/ 0 h 1094074"/>
                <a:gd name="connsiteX5" fmla="*/ 83204 w 848471"/>
                <a:gd name="connsiteY5" fmla="*/ 0 h 1094074"/>
                <a:gd name="connsiteX6" fmla="*/ 0 w 848471"/>
                <a:gd name="connsiteY6" fmla="*/ 227078 h 1094074"/>
                <a:gd name="connsiteX7" fmla="*/ 214944 w 848471"/>
                <a:gd name="connsiteY7" fmla="*/ 227078 h 1094074"/>
                <a:gd name="connsiteX8" fmla="*/ 214944 w 848471"/>
                <a:gd name="connsiteY8" fmla="*/ 1094075 h 1094074"/>
                <a:gd name="connsiteX9" fmla="*/ 493302 w 848471"/>
                <a:gd name="connsiteY9" fmla="*/ 1094075 h 1094074"/>
                <a:gd name="connsiteX10" fmla="*/ 493302 w 848471"/>
                <a:gd name="connsiteY10" fmla="*/ 690911 h 1094074"/>
                <a:gd name="connsiteX11" fmla="*/ 768409 w 848471"/>
                <a:gd name="connsiteY11" fmla="*/ 335958 h 1094074"/>
                <a:gd name="connsiteX12" fmla="*/ 848471 w 848471"/>
                <a:gd name="connsiteY12" fmla="*/ 335958 h 1094074"/>
                <a:gd name="connsiteX13" fmla="*/ 848471 w 848471"/>
                <a:gd name="connsiteY13" fmla="*/ 2528 h 1094074"/>
                <a:gd name="connsiteX14" fmla="*/ 834207 w 848471"/>
                <a:gd name="connsiteY14" fmla="*/ 2528 h 1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471" h="1094074">
                  <a:moveTo>
                    <a:pt x="834171" y="2528"/>
                  </a:moveTo>
                  <a:cubicBezTo>
                    <a:pt x="646962" y="2528"/>
                    <a:pt x="495649" y="120942"/>
                    <a:pt x="466542" y="345022"/>
                  </a:cubicBezTo>
                  <a:lnTo>
                    <a:pt x="457478" y="345094"/>
                  </a:lnTo>
                  <a:lnTo>
                    <a:pt x="468636" y="156296"/>
                  </a:lnTo>
                  <a:lnTo>
                    <a:pt x="468348" y="0"/>
                  </a:lnTo>
                  <a:lnTo>
                    <a:pt x="83204" y="0"/>
                  </a:lnTo>
                  <a:lnTo>
                    <a:pt x="0" y="227078"/>
                  </a:lnTo>
                  <a:lnTo>
                    <a:pt x="214944" y="227078"/>
                  </a:lnTo>
                  <a:lnTo>
                    <a:pt x="214944" y="1094075"/>
                  </a:lnTo>
                  <a:lnTo>
                    <a:pt x="493302" y="1094075"/>
                  </a:lnTo>
                  <a:lnTo>
                    <a:pt x="493302" y="690911"/>
                  </a:lnTo>
                  <a:cubicBezTo>
                    <a:pt x="493302" y="444730"/>
                    <a:pt x="522950" y="335958"/>
                    <a:pt x="768409" y="335958"/>
                  </a:cubicBezTo>
                  <a:lnTo>
                    <a:pt x="848471" y="335958"/>
                  </a:lnTo>
                  <a:lnTo>
                    <a:pt x="848471" y="2528"/>
                  </a:lnTo>
                  <a:lnTo>
                    <a:pt x="834207" y="2528"/>
                  </a:lnTo>
                  <a:close/>
                </a:path>
              </a:pathLst>
            </a:custGeom>
            <a:solidFill>
              <a:schemeClr val="bg1"/>
            </a:solidFill>
            <a:ln w="0"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433DE026-208B-9BC3-4F3F-6478CBA2EF5A}"/>
                </a:ext>
              </a:extLst>
            </p:cNvPr>
            <p:cNvSpPr/>
            <p:nvPr/>
          </p:nvSpPr>
          <p:spPr>
            <a:xfrm>
              <a:off x="7359955" y="2808294"/>
              <a:ext cx="682026" cy="1086021"/>
            </a:xfrm>
            <a:custGeom>
              <a:avLst/>
              <a:gdLst>
                <a:gd name="connsiteX0" fmla="*/ 0 w 682026"/>
                <a:gd name="connsiteY0" fmla="*/ 1086021 h 1086021"/>
                <a:gd name="connsiteX1" fmla="*/ 286772 w 682026"/>
                <a:gd name="connsiteY1" fmla="*/ 1086021 h 1086021"/>
                <a:gd name="connsiteX2" fmla="*/ 682027 w 682026"/>
                <a:gd name="connsiteY2" fmla="*/ 0 h 1086021"/>
                <a:gd name="connsiteX3" fmla="*/ 395291 w 682026"/>
                <a:gd name="connsiteY3" fmla="*/ 0 h 1086021"/>
                <a:gd name="connsiteX4" fmla="*/ 0 w 682026"/>
                <a:gd name="connsiteY4" fmla="*/ 1086021 h 108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26" h="1086021">
                  <a:moveTo>
                    <a:pt x="0" y="1086021"/>
                  </a:moveTo>
                  <a:lnTo>
                    <a:pt x="286772" y="1086021"/>
                  </a:lnTo>
                  <a:lnTo>
                    <a:pt x="682027" y="0"/>
                  </a:lnTo>
                  <a:lnTo>
                    <a:pt x="395291" y="0"/>
                  </a:lnTo>
                  <a:lnTo>
                    <a:pt x="0" y="1086021"/>
                  </a:lnTo>
                  <a:close/>
                </a:path>
              </a:pathLst>
            </a:custGeom>
            <a:solidFill>
              <a:schemeClr val="bg1"/>
            </a:solidFill>
            <a:ln w="0"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AE1CA9BB-9389-8AEC-221D-51F38A028C18}"/>
                </a:ext>
              </a:extLst>
            </p:cNvPr>
            <p:cNvSpPr/>
            <p:nvPr/>
          </p:nvSpPr>
          <p:spPr>
            <a:xfrm>
              <a:off x="3838015" y="4167870"/>
              <a:ext cx="1029649" cy="1116969"/>
            </a:xfrm>
            <a:custGeom>
              <a:avLst/>
              <a:gdLst>
                <a:gd name="connsiteX0" fmla="*/ 671879 w 1029649"/>
                <a:gd name="connsiteY0" fmla="*/ 898668 h 1116969"/>
                <a:gd name="connsiteX1" fmla="*/ 329385 w 1029649"/>
                <a:gd name="connsiteY1" fmla="*/ 1116970 h 1116969"/>
                <a:gd name="connsiteX2" fmla="*/ 0 w 1029649"/>
                <a:gd name="connsiteY2" fmla="*/ 837601 h 1116969"/>
                <a:gd name="connsiteX3" fmla="*/ 390452 w 1029649"/>
                <a:gd name="connsiteY3" fmla="*/ 499477 h 1116969"/>
                <a:gd name="connsiteX4" fmla="*/ 669676 w 1029649"/>
                <a:gd name="connsiteY4" fmla="*/ 416598 h 1116969"/>
                <a:gd name="connsiteX5" fmla="*/ 669676 w 1029649"/>
                <a:gd name="connsiteY5" fmla="*/ 392619 h 1116969"/>
                <a:gd name="connsiteX6" fmla="*/ 484273 w 1029649"/>
                <a:gd name="connsiteY6" fmla="*/ 224658 h 1116969"/>
                <a:gd name="connsiteX7" fmla="*/ 235600 w 1029649"/>
                <a:gd name="connsiteY7" fmla="*/ 383916 h 1116969"/>
                <a:gd name="connsiteX8" fmla="*/ 8739 w 1029649"/>
                <a:gd name="connsiteY8" fmla="*/ 261746 h 1116969"/>
                <a:gd name="connsiteX9" fmla="*/ 514825 w 1029649"/>
                <a:gd name="connsiteY9" fmla="*/ 0 h 1116969"/>
                <a:gd name="connsiteX10" fmla="*/ 966379 w 1029649"/>
                <a:gd name="connsiteY10" fmla="*/ 410097 h 1116969"/>
                <a:gd name="connsiteX11" fmla="*/ 966379 w 1029649"/>
                <a:gd name="connsiteY11" fmla="*/ 763498 h 1116969"/>
                <a:gd name="connsiteX12" fmla="*/ 1029649 w 1029649"/>
                <a:gd name="connsiteY12" fmla="*/ 1114189 h 1116969"/>
                <a:gd name="connsiteX13" fmla="*/ 726446 w 1029649"/>
                <a:gd name="connsiteY13" fmla="*/ 1114189 h 1116969"/>
                <a:gd name="connsiteX14" fmla="*/ 671915 w 1029649"/>
                <a:gd name="connsiteY14" fmla="*/ 898740 h 1116969"/>
                <a:gd name="connsiteX15" fmla="*/ 677152 w 1029649"/>
                <a:gd name="connsiteY15" fmla="*/ 712615 h 1116969"/>
                <a:gd name="connsiteX16" fmla="*/ 677152 w 1029649"/>
                <a:gd name="connsiteY16" fmla="*/ 544473 h 1116969"/>
                <a:gd name="connsiteX17" fmla="*/ 677152 w 1029649"/>
                <a:gd name="connsiteY17" fmla="*/ 544473 h 1116969"/>
                <a:gd name="connsiteX18" fmla="*/ 533170 w 1029649"/>
                <a:gd name="connsiteY18" fmla="*/ 606334 h 1116969"/>
                <a:gd name="connsiteX19" fmla="*/ 308476 w 1029649"/>
                <a:gd name="connsiteY19" fmla="*/ 784588 h 1116969"/>
                <a:gd name="connsiteX20" fmla="*/ 441552 w 1029649"/>
                <a:gd name="connsiteY20" fmla="*/ 919830 h 1116969"/>
                <a:gd name="connsiteX21" fmla="*/ 677152 w 1029649"/>
                <a:gd name="connsiteY21" fmla="*/ 712615 h 1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9649" h="1116969">
                  <a:moveTo>
                    <a:pt x="671879" y="898668"/>
                  </a:moveTo>
                  <a:cubicBezTo>
                    <a:pt x="621068" y="1043155"/>
                    <a:pt x="486476" y="1116970"/>
                    <a:pt x="329385" y="1116970"/>
                  </a:cubicBezTo>
                  <a:cubicBezTo>
                    <a:pt x="119967" y="1116970"/>
                    <a:pt x="0" y="1018635"/>
                    <a:pt x="0" y="837601"/>
                  </a:cubicBezTo>
                  <a:cubicBezTo>
                    <a:pt x="0" y="630350"/>
                    <a:pt x="163591" y="545304"/>
                    <a:pt x="390452" y="499477"/>
                  </a:cubicBezTo>
                  <a:cubicBezTo>
                    <a:pt x="578058" y="460222"/>
                    <a:pt x="660937" y="440577"/>
                    <a:pt x="669676" y="416598"/>
                  </a:cubicBezTo>
                  <a:lnTo>
                    <a:pt x="669676" y="392619"/>
                  </a:lnTo>
                  <a:cubicBezTo>
                    <a:pt x="669676" y="287928"/>
                    <a:pt x="617313" y="224658"/>
                    <a:pt x="484273" y="224658"/>
                  </a:cubicBezTo>
                  <a:cubicBezTo>
                    <a:pt x="351233" y="224658"/>
                    <a:pt x="270485" y="303167"/>
                    <a:pt x="235600" y="383916"/>
                  </a:cubicBezTo>
                  <a:lnTo>
                    <a:pt x="8739" y="261746"/>
                  </a:lnTo>
                  <a:cubicBezTo>
                    <a:pt x="87285" y="100321"/>
                    <a:pt x="279224" y="0"/>
                    <a:pt x="514825" y="0"/>
                  </a:cubicBezTo>
                  <a:cubicBezTo>
                    <a:pt x="822398" y="0"/>
                    <a:pt x="966379" y="143982"/>
                    <a:pt x="966379" y="410097"/>
                  </a:cubicBezTo>
                  <a:lnTo>
                    <a:pt x="966379" y="763498"/>
                  </a:lnTo>
                  <a:cubicBezTo>
                    <a:pt x="966379" y="990358"/>
                    <a:pt x="992561" y="1083674"/>
                    <a:pt x="1029649" y="1114189"/>
                  </a:cubicBezTo>
                  <a:lnTo>
                    <a:pt x="726446" y="1114189"/>
                  </a:lnTo>
                  <a:cubicBezTo>
                    <a:pt x="700264" y="1090210"/>
                    <a:pt x="678452" y="1023077"/>
                    <a:pt x="671915" y="898740"/>
                  </a:cubicBezTo>
                  <a:close/>
                  <a:moveTo>
                    <a:pt x="677152" y="712615"/>
                  </a:moveTo>
                  <a:lnTo>
                    <a:pt x="677152" y="544473"/>
                  </a:lnTo>
                  <a:lnTo>
                    <a:pt x="677152" y="544473"/>
                  </a:lnTo>
                  <a:cubicBezTo>
                    <a:pt x="647575" y="571811"/>
                    <a:pt x="611715" y="582356"/>
                    <a:pt x="533170" y="606334"/>
                  </a:cubicBezTo>
                  <a:cubicBezTo>
                    <a:pt x="384855" y="647792"/>
                    <a:pt x="308476" y="686433"/>
                    <a:pt x="308476" y="784588"/>
                  </a:cubicBezTo>
                  <a:cubicBezTo>
                    <a:pt x="308476" y="871836"/>
                    <a:pt x="369543" y="919830"/>
                    <a:pt x="441552" y="919830"/>
                  </a:cubicBezTo>
                  <a:cubicBezTo>
                    <a:pt x="550612" y="919830"/>
                    <a:pt x="655340" y="839118"/>
                    <a:pt x="677152" y="712615"/>
                  </a:cubicBezTo>
                  <a:close/>
                </a:path>
              </a:pathLst>
            </a:custGeom>
            <a:solidFill>
              <a:schemeClr val="bg1"/>
            </a:solidFill>
            <a:ln w="0"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FA941A86-DF12-0A82-93D4-4CFAB1EAF938}"/>
                </a:ext>
              </a:extLst>
            </p:cNvPr>
            <p:cNvSpPr/>
            <p:nvPr/>
          </p:nvSpPr>
          <p:spPr>
            <a:xfrm>
              <a:off x="8099474" y="4191379"/>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7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6"/>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7"/>
                    <a:pt x="438410" y="1100177"/>
                  </a:cubicBezTo>
                  <a:cubicBezTo>
                    <a:pt x="257159" y="1100177"/>
                    <a:pt x="84323" y="1028530"/>
                    <a:pt x="0" y="889423"/>
                  </a:cubicBezTo>
                  <a:close/>
                </a:path>
              </a:pathLst>
            </a:custGeom>
            <a:solidFill>
              <a:schemeClr val="bg1"/>
            </a:solidFill>
            <a:ln w="0"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7ADAF0B2-91E3-8A2F-29A6-F531340592E4}"/>
                </a:ext>
              </a:extLst>
            </p:cNvPr>
            <p:cNvSpPr/>
            <p:nvPr/>
          </p:nvSpPr>
          <p:spPr>
            <a:xfrm>
              <a:off x="8099474" y="2807536"/>
              <a:ext cx="870463" cy="1100177"/>
            </a:xfrm>
            <a:custGeom>
              <a:avLst/>
              <a:gdLst>
                <a:gd name="connsiteX0" fmla="*/ 0 w 870463"/>
                <a:gd name="connsiteY0" fmla="*/ 889387 h 1100177"/>
                <a:gd name="connsiteX1" fmla="*/ 172836 w 870463"/>
                <a:gd name="connsiteY1" fmla="*/ 741866 h 1100177"/>
                <a:gd name="connsiteX2" fmla="*/ 434185 w 870463"/>
                <a:gd name="connsiteY2" fmla="*/ 893612 h 1100177"/>
                <a:gd name="connsiteX3" fmla="*/ 573291 w 870463"/>
                <a:gd name="connsiteY3" fmla="*/ 796649 h 1100177"/>
                <a:gd name="connsiteX4" fmla="*/ 305623 w 870463"/>
                <a:gd name="connsiteY4" fmla="*/ 621719 h 1100177"/>
                <a:gd name="connsiteX5" fmla="*/ 40049 w 870463"/>
                <a:gd name="connsiteY5" fmla="*/ 316132 h 1100177"/>
                <a:gd name="connsiteX6" fmla="*/ 459464 w 870463"/>
                <a:gd name="connsiteY6" fmla="*/ 0 h 1100177"/>
                <a:gd name="connsiteX7" fmla="*/ 859919 w 870463"/>
                <a:gd name="connsiteY7" fmla="*/ 181250 h 1100177"/>
                <a:gd name="connsiteX8" fmla="*/ 684988 w 870463"/>
                <a:gd name="connsiteY8" fmla="*/ 332996 h 1100177"/>
                <a:gd name="connsiteX9" fmla="*/ 472103 w 870463"/>
                <a:gd name="connsiteY9" fmla="*/ 202340 h 1100177"/>
                <a:gd name="connsiteX10" fmla="*/ 335127 w 870463"/>
                <a:gd name="connsiteY10" fmla="*/ 299303 h 1100177"/>
                <a:gd name="connsiteX11" fmla="*/ 577517 w 870463"/>
                <a:gd name="connsiteY11" fmla="*/ 463689 h 1100177"/>
                <a:gd name="connsiteX12" fmla="*/ 870464 w 870463"/>
                <a:gd name="connsiteY12" fmla="*/ 784046 h 1100177"/>
                <a:gd name="connsiteX13" fmla="*/ 438410 w 870463"/>
                <a:gd name="connsiteY13" fmla="*/ 1100178 h 1100177"/>
                <a:gd name="connsiteX14" fmla="*/ 0 w 870463"/>
                <a:gd name="connsiteY14" fmla="*/ 889423 h 11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463" h="1100177">
                  <a:moveTo>
                    <a:pt x="0" y="889387"/>
                  </a:moveTo>
                  <a:lnTo>
                    <a:pt x="172836" y="741866"/>
                  </a:lnTo>
                  <a:cubicBezTo>
                    <a:pt x="233975" y="836698"/>
                    <a:pt x="322488" y="893612"/>
                    <a:pt x="434185" y="893612"/>
                  </a:cubicBezTo>
                  <a:cubicBezTo>
                    <a:pt x="512152" y="893612"/>
                    <a:pt x="573291" y="859883"/>
                    <a:pt x="573291" y="796649"/>
                  </a:cubicBezTo>
                  <a:cubicBezTo>
                    <a:pt x="573291" y="712362"/>
                    <a:pt x="463689" y="676502"/>
                    <a:pt x="305623" y="621719"/>
                  </a:cubicBezTo>
                  <a:cubicBezTo>
                    <a:pt x="170742" y="573255"/>
                    <a:pt x="40049" y="493157"/>
                    <a:pt x="40049" y="316132"/>
                  </a:cubicBezTo>
                  <a:cubicBezTo>
                    <a:pt x="40049" y="139107"/>
                    <a:pt x="196021" y="0"/>
                    <a:pt x="459464" y="0"/>
                  </a:cubicBezTo>
                  <a:cubicBezTo>
                    <a:pt x="666029" y="0"/>
                    <a:pt x="781915" y="75873"/>
                    <a:pt x="859919" y="181250"/>
                  </a:cubicBezTo>
                  <a:lnTo>
                    <a:pt x="684988" y="332996"/>
                  </a:lnTo>
                  <a:cubicBezTo>
                    <a:pt x="657579" y="280308"/>
                    <a:pt x="588025" y="202340"/>
                    <a:pt x="472103" y="202340"/>
                  </a:cubicBezTo>
                  <a:cubicBezTo>
                    <a:pt x="387816" y="202340"/>
                    <a:pt x="335127" y="244484"/>
                    <a:pt x="335127" y="299303"/>
                  </a:cubicBezTo>
                  <a:cubicBezTo>
                    <a:pt x="335127" y="383627"/>
                    <a:pt x="446824" y="417320"/>
                    <a:pt x="577517" y="463689"/>
                  </a:cubicBezTo>
                  <a:cubicBezTo>
                    <a:pt x="727168" y="516377"/>
                    <a:pt x="870464" y="585931"/>
                    <a:pt x="870464" y="784046"/>
                  </a:cubicBezTo>
                  <a:cubicBezTo>
                    <a:pt x="870464" y="982161"/>
                    <a:pt x="703948" y="1100178"/>
                    <a:pt x="438410" y="1100178"/>
                  </a:cubicBezTo>
                  <a:cubicBezTo>
                    <a:pt x="257159" y="1100178"/>
                    <a:pt x="84323" y="1028530"/>
                    <a:pt x="0" y="889423"/>
                  </a:cubicBezTo>
                  <a:close/>
                </a:path>
              </a:pathLst>
            </a:custGeom>
            <a:solidFill>
              <a:schemeClr val="bg1"/>
            </a:solidFill>
            <a:ln w="0" cap="flat">
              <a:noFill/>
              <a:prstDash val="solid"/>
              <a:miter/>
            </a:ln>
          </p:spPr>
          <p:txBody>
            <a:bodyPr rtlCol="0" anchor="ctr"/>
            <a:lstStyle/>
            <a:p>
              <a:endParaRPr lang="de-DE"/>
            </a:p>
          </p:txBody>
        </p:sp>
      </p:grpSp>
    </p:spTree>
    <p:extLst>
      <p:ext uri="{BB962C8B-B14F-4D97-AF65-F5344CB8AC3E}">
        <p14:creationId xmlns:p14="http://schemas.microsoft.com/office/powerpoint/2010/main" val="28306907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D8FB4A-4C40-9B49-B5B3-F0F102C461ED}"/>
              </a:ext>
            </a:extLst>
          </p:cNvPr>
          <p:cNvSpPr/>
          <p:nvPr userDrawn="1"/>
        </p:nvSpPr>
        <p:spPr>
          <a:xfrm>
            <a:off x="0" y="-11115"/>
            <a:ext cx="12192000" cy="6869115"/>
          </a:xfrm>
          <a:prstGeom prst="rect">
            <a:avLst/>
          </a:prstGeom>
          <a:solidFill>
            <a:srgbClr val="004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12" name="Image 11">
            <a:extLst>
              <a:ext uri="{FF2B5EF4-FFF2-40B4-BE49-F238E27FC236}">
                <a16:creationId xmlns:a16="http://schemas.microsoft.com/office/drawing/2014/main" id="{D08B9DD1-35F0-ED4D-8BD5-D70A27E7A7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0" b="10200"/>
          <a:stretch/>
        </p:blipFill>
        <p:spPr>
          <a:xfrm>
            <a:off x="3" y="0"/>
            <a:ext cx="12191998" cy="6858000"/>
          </a:xfrm>
          <a:prstGeom prst="rect">
            <a:avLst/>
          </a:prstGeom>
        </p:spPr>
      </p:pic>
      <p:pic>
        <p:nvPicPr>
          <p:cNvPr id="79" name="Image 78">
            <a:extLst>
              <a:ext uri="{FF2B5EF4-FFF2-40B4-BE49-F238E27FC236}">
                <a16:creationId xmlns:a16="http://schemas.microsoft.com/office/drawing/2014/main" id="{EFA5B126-222D-6741-8C3F-CE5CEAF9F2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37" t="20390" r="31642" b="3165"/>
          <a:stretch/>
        </p:blipFill>
        <p:spPr>
          <a:xfrm>
            <a:off x="7940233" y="-11115"/>
            <a:ext cx="4251767" cy="6846885"/>
          </a:xfrm>
          <a:prstGeom prst="rect">
            <a:avLst/>
          </a:prstGeom>
        </p:spPr>
      </p:pic>
      <p:sp>
        <p:nvSpPr>
          <p:cNvPr id="7" name="Rectangle 6">
            <a:extLst>
              <a:ext uri="{FF2B5EF4-FFF2-40B4-BE49-F238E27FC236}">
                <a16:creationId xmlns:a16="http://schemas.microsoft.com/office/drawing/2014/main" id="{0B229BBE-3445-C347-9739-4A58F883EEBC}"/>
              </a:ext>
            </a:extLst>
          </p:cNvPr>
          <p:cNvSpPr/>
          <p:nvPr userDrawn="1"/>
        </p:nvSpPr>
        <p:spPr>
          <a:xfrm>
            <a:off x="403860" y="405116"/>
            <a:ext cx="11384280" cy="599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6" name="Image 5">
            <a:extLst>
              <a:ext uri="{FF2B5EF4-FFF2-40B4-BE49-F238E27FC236}">
                <a16:creationId xmlns:a16="http://schemas.microsoft.com/office/drawing/2014/main" id="{754BA6CE-1B89-EC4C-ACDE-742680657E34}"/>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t="-9492" b="-23751"/>
          <a:stretch/>
        </p:blipFill>
        <p:spPr>
          <a:xfrm>
            <a:off x="250515" y="3"/>
            <a:ext cx="858087" cy="2007188"/>
          </a:xfrm>
          <a:prstGeom prst="rect">
            <a:avLst/>
          </a:prstGeom>
        </p:spPr>
      </p:pic>
      <p:sp>
        <p:nvSpPr>
          <p:cNvPr id="3" name="Espace réservé du contenu 2">
            <a:extLst>
              <a:ext uri="{FF2B5EF4-FFF2-40B4-BE49-F238E27FC236}">
                <a16:creationId xmlns:a16="http://schemas.microsoft.com/office/drawing/2014/main" id="{5D0C8966-4311-4C52-B6FF-A3C983B5BAFF}"/>
              </a:ext>
            </a:extLst>
          </p:cNvPr>
          <p:cNvSpPr>
            <a:spLocks noGrp="1"/>
          </p:cNvSpPr>
          <p:nvPr>
            <p:ph idx="1"/>
          </p:nvPr>
        </p:nvSpPr>
        <p:spPr>
          <a:xfrm>
            <a:off x="903732" y="1825628"/>
            <a:ext cx="10451033" cy="4251555"/>
          </a:xfrm>
        </p:spPr>
        <p:txBody>
          <a:bodyPr/>
          <a:lstStyle>
            <a:lvl1pPr>
              <a:defRPr sz="1800" b="1" i="0">
                <a:solidFill>
                  <a:schemeClr val="tx1"/>
                </a:solidFill>
                <a:latin typeface="Bodoni Moda 9pt SemiBold" pitchFamily="2" charset="77"/>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lvl="0"/>
            <a:r>
              <a:rPr lang="fr-FR"/>
              <a:t>Cliquez pour modifier les styles du texte du masque</a:t>
            </a:r>
          </a:p>
          <a:p>
            <a:pPr lvl="1"/>
            <a:r>
              <a:rPr lang="fr-FR"/>
              <a:t>Deuxième niveau</a:t>
            </a:r>
          </a:p>
          <a:p>
            <a:pPr lvl="2"/>
            <a:r>
              <a:rPr lang="fr-FR"/>
              <a:t>Troisième niveau</a:t>
            </a:r>
          </a:p>
        </p:txBody>
      </p:sp>
      <p:pic>
        <p:nvPicPr>
          <p:cNvPr id="4" name="Image 3">
            <a:extLst>
              <a:ext uri="{FF2B5EF4-FFF2-40B4-BE49-F238E27FC236}">
                <a16:creationId xmlns:a16="http://schemas.microsoft.com/office/drawing/2014/main" id="{BA23C59C-9D52-B048-A5F8-BC6B20E188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66184" y="5738989"/>
            <a:ext cx="1105268" cy="499913"/>
          </a:xfrm>
          <a:prstGeom prst="rect">
            <a:avLst/>
          </a:prstGeom>
        </p:spPr>
      </p:pic>
      <p:sp>
        <p:nvSpPr>
          <p:cNvPr id="11" name="Titre 75">
            <a:extLst>
              <a:ext uri="{FF2B5EF4-FFF2-40B4-BE49-F238E27FC236}">
                <a16:creationId xmlns:a16="http://schemas.microsoft.com/office/drawing/2014/main" id="{4D6DAC88-D4EF-E84D-8E38-8252C0BF71E1}"/>
              </a:ext>
            </a:extLst>
          </p:cNvPr>
          <p:cNvSpPr>
            <a:spLocks noGrp="1"/>
          </p:cNvSpPr>
          <p:nvPr>
            <p:ph type="title" hasCustomPrompt="1"/>
          </p:nvPr>
        </p:nvSpPr>
        <p:spPr>
          <a:xfrm>
            <a:off x="1423687" y="810731"/>
            <a:ext cx="10364453" cy="499913"/>
          </a:xfrm>
        </p:spPr>
        <p:txBody>
          <a:bodyPr>
            <a:noAutofit/>
          </a:bodyPr>
          <a:lstStyle>
            <a:lvl1pPr>
              <a:defRPr sz="3000" b="1" i="0">
                <a:solidFill>
                  <a:srgbClr val="004787"/>
                </a:solidFill>
                <a:latin typeface="Bodoni Moda 9pt Black" pitchFamily="2" charset="77"/>
              </a:defRPr>
            </a:lvl1pPr>
          </a:lstStyle>
          <a:p>
            <a:r>
              <a:rPr lang="fr-FR"/>
              <a:t>MODIFIEZ LE STYLE DU TITRE</a:t>
            </a:r>
          </a:p>
        </p:txBody>
      </p:sp>
    </p:spTree>
    <p:extLst>
      <p:ext uri="{BB962C8B-B14F-4D97-AF65-F5344CB8AC3E}">
        <p14:creationId xmlns:p14="http://schemas.microsoft.com/office/powerpoint/2010/main" val="194637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D8FB4A-4C40-9B49-B5B3-F0F102C461ED}"/>
              </a:ext>
            </a:extLst>
          </p:cNvPr>
          <p:cNvSpPr/>
          <p:nvPr userDrawn="1"/>
        </p:nvSpPr>
        <p:spPr>
          <a:xfrm>
            <a:off x="0" y="-11115"/>
            <a:ext cx="12192000" cy="6869115"/>
          </a:xfrm>
          <a:prstGeom prst="rect">
            <a:avLst/>
          </a:prstGeom>
          <a:solidFill>
            <a:srgbClr val="004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12" name="Image 11">
            <a:extLst>
              <a:ext uri="{FF2B5EF4-FFF2-40B4-BE49-F238E27FC236}">
                <a16:creationId xmlns:a16="http://schemas.microsoft.com/office/drawing/2014/main" id="{D08B9DD1-35F0-ED4D-8BD5-D70A27E7A7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0" b="10200"/>
          <a:stretch/>
        </p:blipFill>
        <p:spPr>
          <a:xfrm>
            <a:off x="3" y="0"/>
            <a:ext cx="12191998" cy="6858000"/>
          </a:xfrm>
          <a:prstGeom prst="rect">
            <a:avLst/>
          </a:prstGeom>
        </p:spPr>
      </p:pic>
      <p:pic>
        <p:nvPicPr>
          <p:cNvPr id="79" name="Image 78">
            <a:extLst>
              <a:ext uri="{FF2B5EF4-FFF2-40B4-BE49-F238E27FC236}">
                <a16:creationId xmlns:a16="http://schemas.microsoft.com/office/drawing/2014/main" id="{EFA5B126-222D-6741-8C3F-CE5CEAF9F2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37" t="20390" r="31642" b="3165"/>
          <a:stretch/>
        </p:blipFill>
        <p:spPr>
          <a:xfrm>
            <a:off x="7940233" y="-11115"/>
            <a:ext cx="4251767" cy="6846885"/>
          </a:xfrm>
          <a:prstGeom prst="rect">
            <a:avLst/>
          </a:prstGeom>
        </p:spPr>
      </p:pic>
      <p:sp>
        <p:nvSpPr>
          <p:cNvPr id="7" name="Rectangle 6">
            <a:extLst>
              <a:ext uri="{FF2B5EF4-FFF2-40B4-BE49-F238E27FC236}">
                <a16:creationId xmlns:a16="http://schemas.microsoft.com/office/drawing/2014/main" id="{0B229BBE-3445-C347-9739-4A58F883EEBC}"/>
              </a:ext>
            </a:extLst>
          </p:cNvPr>
          <p:cNvSpPr/>
          <p:nvPr userDrawn="1"/>
        </p:nvSpPr>
        <p:spPr>
          <a:xfrm>
            <a:off x="403860" y="405116"/>
            <a:ext cx="11384280" cy="599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6" name="Image 5">
            <a:extLst>
              <a:ext uri="{FF2B5EF4-FFF2-40B4-BE49-F238E27FC236}">
                <a16:creationId xmlns:a16="http://schemas.microsoft.com/office/drawing/2014/main" id="{754BA6CE-1B89-EC4C-ACDE-742680657E34}"/>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t="-9492" b="-23751"/>
          <a:stretch/>
        </p:blipFill>
        <p:spPr>
          <a:xfrm>
            <a:off x="250515" y="3"/>
            <a:ext cx="858087" cy="2007188"/>
          </a:xfrm>
          <a:prstGeom prst="rect">
            <a:avLst/>
          </a:prstGeom>
        </p:spPr>
      </p:pic>
      <p:sp>
        <p:nvSpPr>
          <p:cNvPr id="3" name="Espace réservé du contenu 2">
            <a:extLst>
              <a:ext uri="{FF2B5EF4-FFF2-40B4-BE49-F238E27FC236}">
                <a16:creationId xmlns:a16="http://schemas.microsoft.com/office/drawing/2014/main" id="{5D0C8966-4311-4C52-B6FF-A3C983B5BAFF}"/>
              </a:ext>
            </a:extLst>
          </p:cNvPr>
          <p:cNvSpPr>
            <a:spLocks noGrp="1"/>
          </p:cNvSpPr>
          <p:nvPr>
            <p:ph idx="1"/>
          </p:nvPr>
        </p:nvSpPr>
        <p:spPr>
          <a:xfrm>
            <a:off x="903732" y="1825628"/>
            <a:ext cx="10451033" cy="4251555"/>
          </a:xfrm>
        </p:spPr>
        <p:txBody>
          <a:bodyPr/>
          <a:lstStyle>
            <a:lvl1pPr>
              <a:defRPr sz="1800" b="1" i="0">
                <a:solidFill>
                  <a:schemeClr val="tx1"/>
                </a:solidFill>
                <a:latin typeface="Bodoni Moda 9pt SemiBold" pitchFamily="2" charset="77"/>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lvl="0"/>
            <a:r>
              <a:rPr lang="fr-FR"/>
              <a:t>Cliquez pour modifier les styles du texte du masque</a:t>
            </a:r>
          </a:p>
          <a:p>
            <a:pPr lvl="1"/>
            <a:r>
              <a:rPr lang="fr-FR"/>
              <a:t>Deuxième niveau</a:t>
            </a:r>
          </a:p>
          <a:p>
            <a:pPr lvl="2"/>
            <a:r>
              <a:rPr lang="fr-FR"/>
              <a:t>Troisième niveau</a:t>
            </a:r>
          </a:p>
        </p:txBody>
      </p:sp>
      <p:pic>
        <p:nvPicPr>
          <p:cNvPr id="4" name="Image 3">
            <a:extLst>
              <a:ext uri="{FF2B5EF4-FFF2-40B4-BE49-F238E27FC236}">
                <a16:creationId xmlns:a16="http://schemas.microsoft.com/office/drawing/2014/main" id="{BA23C59C-9D52-B048-A5F8-BC6B20E188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66184" y="5738989"/>
            <a:ext cx="1105268" cy="499913"/>
          </a:xfrm>
          <a:prstGeom prst="rect">
            <a:avLst/>
          </a:prstGeom>
        </p:spPr>
      </p:pic>
      <p:sp>
        <p:nvSpPr>
          <p:cNvPr id="11" name="Titre 75">
            <a:extLst>
              <a:ext uri="{FF2B5EF4-FFF2-40B4-BE49-F238E27FC236}">
                <a16:creationId xmlns:a16="http://schemas.microsoft.com/office/drawing/2014/main" id="{4D6DAC88-D4EF-E84D-8E38-8252C0BF71E1}"/>
              </a:ext>
            </a:extLst>
          </p:cNvPr>
          <p:cNvSpPr>
            <a:spLocks noGrp="1"/>
          </p:cNvSpPr>
          <p:nvPr>
            <p:ph type="title" hasCustomPrompt="1"/>
          </p:nvPr>
        </p:nvSpPr>
        <p:spPr>
          <a:xfrm>
            <a:off x="1423687" y="810731"/>
            <a:ext cx="10364453" cy="499913"/>
          </a:xfrm>
        </p:spPr>
        <p:txBody>
          <a:bodyPr>
            <a:noAutofit/>
          </a:bodyPr>
          <a:lstStyle>
            <a:lvl1pPr>
              <a:defRPr sz="3000" b="1" i="0">
                <a:solidFill>
                  <a:srgbClr val="004787"/>
                </a:solidFill>
                <a:latin typeface="Bodoni Moda 9pt Black" pitchFamily="2" charset="77"/>
              </a:defRPr>
            </a:lvl1pPr>
          </a:lstStyle>
          <a:p>
            <a:r>
              <a:rPr lang="fr-FR"/>
              <a:t>MODIFIEZ LE STYLE DU TITRE</a:t>
            </a:r>
          </a:p>
        </p:txBody>
      </p:sp>
    </p:spTree>
    <p:extLst>
      <p:ext uri="{BB962C8B-B14F-4D97-AF65-F5344CB8AC3E}">
        <p14:creationId xmlns:p14="http://schemas.microsoft.com/office/powerpoint/2010/main" val="145912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F1D0247-0F8A-7A43-812B-D01AD3C5A001}"/>
              </a:ext>
            </a:extLst>
          </p:cNvPr>
          <p:cNvSpPr/>
          <p:nvPr userDrawn="1"/>
        </p:nvSpPr>
        <p:spPr>
          <a:xfrm>
            <a:off x="0" y="-11115"/>
            <a:ext cx="12192000" cy="6869115"/>
          </a:xfrm>
          <a:prstGeom prst="rect">
            <a:avLst/>
          </a:prstGeom>
          <a:solidFill>
            <a:srgbClr val="004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19" name="Image 18">
            <a:extLst>
              <a:ext uri="{FF2B5EF4-FFF2-40B4-BE49-F238E27FC236}">
                <a16:creationId xmlns:a16="http://schemas.microsoft.com/office/drawing/2014/main" id="{BBE631E7-D297-694B-9868-FA04BE0915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0" b="10200"/>
          <a:stretch/>
        </p:blipFill>
        <p:spPr>
          <a:xfrm>
            <a:off x="3" y="0"/>
            <a:ext cx="12191998" cy="6858000"/>
          </a:xfrm>
          <a:prstGeom prst="rect">
            <a:avLst/>
          </a:prstGeom>
        </p:spPr>
      </p:pic>
      <p:pic>
        <p:nvPicPr>
          <p:cNvPr id="80" name="Image 79">
            <a:extLst>
              <a:ext uri="{FF2B5EF4-FFF2-40B4-BE49-F238E27FC236}">
                <a16:creationId xmlns:a16="http://schemas.microsoft.com/office/drawing/2014/main" id="{4D9AAA8A-462A-C947-963B-A294A4CAC4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37" t="20390" r="31642" b="3165"/>
          <a:stretch/>
        </p:blipFill>
        <p:spPr>
          <a:xfrm>
            <a:off x="7940233" y="-11115"/>
            <a:ext cx="4251767" cy="6846885"/>
          </a:xfrm>
          <a:prstGeom prst="rect">
            <a:avLst/>
          </a:prstGeom>
        </p:spPr>
      </p:pic>
      <p:sp>
        <p:nvSpPr>
          <p:cNvPr id="81" name="Rectangle 80">
            <a:extLst>
              <a:ext uri="{FF2B5EF4-FFF2-40B4-BE49-F238E27FC236}">
                <a16:creationId xmlns:a16="http://schemas.microsoft.com/office/drawing/2014/main" id="{5FD90418-2DEA-BB46-88FB-E358DDC8526C}"/>
              </a:ext>
            </a:extLst>
          </p:cNvPr>
          <p:cNvSpPr/>
          <p:nvPr userDrawn="1"/>
        </p:nvSpPr>
        <p:spPr>
          <a:xfrm>
            <a:off x="403860" y="405116"/>
            <a:ext cx="11384280" cy="5995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82" name="Image 81">
            <a:extLst>
              <a:ext uri="{FF2B5EF4-FFF2-40B4-BE49-F238E27FC236}">
                <a16:creationId xmlns:a16="http://schemas.microsoft.com/office/drawing/2014/main" id="{AA5E4CAB-1E8B-FA40-B67E-971C6272DF44}"/>
              </a:ext>
            </a:extLst>
          </p:cNvPr>
          <p:cNvPicPr>
            <a:picLocks noChangeAspect="1"/>
          </p:cNvPicPr>
          <p:nvPr userDrawn="1"/>
        </p:nvPicPr>
        <p:blipFill rotWithShape="1">
          <a:blip r:embed="rId4">
            <a:alphaModFix/>
            <a:extLst>
              <a:ext uri="{28A0092B-C50C-407E-A947-70E740481C1C}">
                <a14:useLocalDpi xmlns:a14="http://schemas.microsoft.com/office/drawing/2010/main" val="0"/>
              </a:ext>
            </a:extLst>
          </a:blip>
          <a:srcRect t="-9492" b="-23751"/>
          <a:stretch/>
        </p:blipFill>
        <p:spPr>
          <a:xfrm>
            <a:off x="250515" y="3"/>
            <a:ext cx="858087" cy="2007188"/>
          </a:xfrm>
          <a:prstGeom prst="rect">
            <a:avLst/>
          </a:prstGeom>
        </p:spPr>
      </p:pic>
      <p:pic>
        <p:nvPicPr>
          <p:cNvPr id="85" name="Image 84">
            <a:extLst>
              <a:ext uri="{FF2B5EF4-FFF2-40B4-BE49-F238E27FC236}">
                <a16:creationId xmlns:a16="http://schemas.microsoft.com/office/drawing/2014/main" id="{5C82454B-2240-1F49-A54F-9179D5DFC1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66184" y="5738989"/>
            <a:ext cx="1105268" cy="499913"/>
          </a:xfrm>
          <a:prstGeom prst="rect">
            <a:avLst/>
          </a:prstGeom>
        </p:spPr>
      </p:pic>
      <p:sp>
        <p:nvSpPr>
          <p:cNvPr id="13" name="Espace réservé du contenu 2">
            <a:extLst>
              <a:ext uri="{FF2B5EF4-FFF2-40B4-BE49-F238E27FC236}">
                <a16:creationId xmlns:a16="http://schemas.microsoft.com/office/drawing/2014/main" id="{A01C8435-0CC4-0241-81BF-BB8CFD3C1B40}"/>
              </a:ext>
            </a:extLst>
          </p:cNvPr>
          <p:cNvSpPr>
            <a:spLocks noGrp="1"/>
          </p:cNvSpPr>
          <p:nvPr>
            <p:ph idx="16"/>
          </p:nvPr>
        </p:nvSpPr>
        <p:spPr>
          <a:xfrm>
            <a:off x="9004611" y="2065875"/>
            <a:ext cx="2405152" cy="3673110"/>
          </a:xfrm>
        </p:spPr>
        <p:txBody>
          <a:bodyPr/>
          <a:lstStyle>
            <a:lvl1pPr marL="92055" indent="-92055">
              <a:defRPr lang="fr-FR" sz="1800" b="1" i="0" kern="1200" dirty="0">
                <a:solidFill>
                  <a:schemeClr val="tx1"/>
                </a:solidFill>
                <a:latin typeface="Bodoni Moda 9pt SemiBold" pitchFamily="2" charset="77"/>
                <a:ea typeface="+mn-ea"/>
                <a:cs typeface="+mn-cs"/>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marL="92055" lvl="0" indent="-92055" algn="l" defTabSz="914175" rtl="0" eaLnBrk="1" latinLnBrk="0" hangingPunct="1">
              <a:lnSpc>
                <a:spcPct val="90000"/>
              </a:lnSpc>
              <a:spcBef>
                <a:spcPts val="600"/>
              </a:spcBef>
              <a:buFont typeface="Malgun Gothic" panose="020B0503020000020004" pitchFamily="34" charset="-127"/>
              <a:buChar char="​"/>
            </a:pPr>
            <a:r>
              <a:rPr lang="fr-FR"/>
              <a:t>Cliquez pour modifier les styles du texte du masque</a:t>
            </a:r>
          </a:p>
          <a:p>
            <a:pPr lvl="1"/>
            <a:r>
              <a:rPr lang="fr-FR"/>
              <a:t>Deuxième niveau</a:t>
            </a:r>
          </a:p>
          <a:p>
            <a:pPr lvl="2"/>
            <a:r>
              <a:rPr lang="fr-FR"/>
              <a:t>Troisième niveau</a:t>
            </a:r>
          </a:p>
        </p:txBody>
      </p:sp>
      <p:sp>
        <p:nvSpPr>
          <p:cNvPr id="14" name="Espace réservé du contenu 2">
            <a:extLst>
              <a:ext uri="{FF2B5EF4-FFF2-40B4-BE49-F238E27FC236}">
                <a16:creationId xmlns:a16="http://schemas.microsoft.com/office/drawing/2014/main" id="{36C813D6-B45A-F449-B7D2-357533E39853}"/>
              </a:ext>
            </a:extLst>
          </p:cNvPr>
          <p:cNvSpPr>
            <a:spLocks noGrp="1"/>
          </p:cNvSpPr>
          <p:nvPr>
            <p:ph idx="17"/>
          </p:nvPr>
        </p:nvSpPr>
        <p:spPr>
          <a:xfrm>
            <a:off x="6260451" y="2065875"/>
            <a:ext cx="2405152" cy="3673110"/>
          </a:xfrm>
        </p:spPr>
        <p:txBody>
          <a:bodyPr/>
          <a:lstStyle>
            <a:lvl1pPr marL="92055" indent="-92055">
              <a:defRPr lang="fr-FR" sz="1800" b="1" i="0" kern="1200" dirty="0">
                <a:solidFill>
                  <a:schemeClr val="tx1"/>
                </a:solidFill>
                <a:latin typeface="Bodoni Moda 9pt SemiBold" pitchFamily="2" charset="77"/>
                <a:ea typeface="+mn-ea"/>
                <a:cs typeface="+mn-cs"/>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marL="92055" lvl="0" indent="-92055" algn="l" defTabSz="914175" rtl="0" eaLnBrk="1" latinLnBrk="0" hangingPunct="1">
              <a:lnSpc>
                <a:spcPct val="90000"/>
              </a:lnSpc>
              <a:spcBef>
                <a:spcPts val="600"/>
              </a:spcBef>
              <a:buFont typeface="Malgun Gothic" panose="020B0503020000020004" pitchFamily="34" charset="-127"/>
              <a:buChar char="​"/>
            </a:pPr>
            <a:r>
              <a:rPr lang="fr-FR"/>
              <a:t>Cliquez pour modifier les styles du texte du masque</a:t>
            </a:r>
          </a:p>
          <a:p>
            <a:pPr lvl="1"/>
            <a:r>
              <a:rPr lang="fr-FR"/>
              <a:t>Deuxième niveau</a:t>
            </a:r>
          </a:p>
          <a:p>
            <a:pPr lvl="2"/>
            <a:r>
              <a:rPr lang="fr-FR"/>
              <a:t>Troisième niveau</a:t>
            </a:r>
          </a:p>
        </p:txBody>
      </p:sp>
      <p:sp>
        <p:nvSpPr>
          <p:cNvPr id="15" name="Espace réservé du contenu 2">
            <a:extLst>
              <a:ext uri="{FF2B5EF4-FFF2-40B4-BE49-F238E27FC236}">
                <a16:creationId xmlns:a16="http://schemas.microsoft.com/office/drawing/2014/main" id="{522B970C-758D-4E4A-9D31-73A630A13EF7}"/>
              </a:ext>
            </a:extLst>
          </p:cNvPr>
          <p:cNvSpPr>
            <a:spLocks noGrp="1"/>
          </p:cNvSpPr>
          <p:nvPr>
            <p:ph idx="18"/>
          </p:nvPr>
        </p:nvSpPr>
        <p:spPr>
          <a:xfrm>
            <a:off x="3516289" y="2065875"/>
            <a:ext cx="2405152" cy="3673110"/>
          </a:xfrm>
        </p:spPr>
        <p:txBody>
          <a:bodyPr/>
          <a:lstStyle>
            <a:lvl1pPr marL="92055" indent="-92055" algn="l" defTabSz="914175" rtl="0" eaLnBrk="1" latinLnBrk="0" hangingPunct="1">
              <a:lnSpc>
                <a:spcPct val="90000"/>
              </a:lnSpc>
              <a:spcBef>
                <a:spcPts val="600"/>
              </a:spcBef>
              <a:buFont typeface="Malgun Gothic" panose="020B0503020000020004" pitchFamily="34" charset="-127"/>
              <a:buChar char="​"/>
              <a:defRPr lang="fr-FR" sz="1800" b="1" i="0" kern="1200" dirty="0">
                <a:solidFill>
                  <a:schemeClr val="tx1"/>
                </a:solidFill>
                <a:latin typeface="Bodoni Moda 9pt SemiBold" pitchFamily="2" charset="77"/>
                <a:ea typeface="+mn-ea"/>
                <a:cs typeface="+mn-cs"/>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marL="92055" lvl="0" indent="-92055" algn="l" defTabSz="914175" rtl="0" eaLnBrk="1" latinLnBrk="0" hangingPunct="1">
              <a:lnSpc>
                <a:spcPct val="90000"/>
              </a:lnSpc>
              <a:spcBef>
                <a:spcPts val="600"/>
              </a:spcBef>
              <a:buFont typeface="Malgun Gothic" panose="020B0503020000020004" pitchFamily="34" charset="-127"/>
              <a:buChar char="​"/>
            </a:pPr>
            <a:r>
              <a:rPr lang="fr-FR"/>
              <a:t>Cliquez pour modifier les styles du texte du masque</a:t>
            </a:r>
          </a:p>
          <a:p>
            <a:pPr lvl="1"/>
            <a:r>
              <a:rPr lang="fr-FR"/>
              <a:t>Deuxième niveau</a:t>
            </a:r>
          </a:p>
          <a:p>
            <a:pPr lvl="2"/>
            <a:r>
              <a:rPr lang="fr-FR"/>
              <a:t>Troisième niveau</a:t>
            </a:r>
          </a:p>
        </p:txBody>
      </p:sp>
      <p:sp>
        <p:nvSpPr>
          <p:cNvPr id="16" name="Espace réservé du contenu 2">
            <a:extLst>
              <a:ext uri="{FF2B5EF4-FFF2-40B4-BE49-F238E27FC236}">
                <a16:creationId xmlns:a16="http://schemas.microsoft.com/office/drawing/2014/main" id="{95AC76CE-3560-8A40-B7CC-AC9BD0BBF52C}"/>
              </a:ext>
            </a:extLst>
          </p:cNvPr>
          <p:cNvSpPr>
            <a:spLocks noGrp="1"/>
          </p:cNvSpPr>
          <p:nvPr>
            <p:ph idx="19"/>
          </p:nvPr>
        </p:nvSpPr>
        <p:spPr>
          <a:xfrm>
            <a:off x="772127" y="2065875"/>
            <a:ext cx="2405152" cy="3673110"/>
          </a:xfrm>
        </p:spPr>
        <p:txBody>
          <a:bodyPr/>
          <a:lstStyle>
            <a:lvl1pPr marL="92055" indent="-92055">
              <a:defRPr lang="fr-FR" sz="1800" b="1" i="0" kern="1200" dirty="0">
                <a:solidFill>
                  <a:schemeClr val="tx1"/>
                </a:solidFill>
                <a:latin typeface="Bodoni Moda 9pt SemiBold" pitchFamily="2" charset="77"/>
                <a:ea typeface="+mn-ea"/>
                <a:cs typeface="+mn-cs"/>
              </a:defRPr>
            </a:lvl1pPr>
            <a:lvl2pPr>
              <a:defRPr sz="1598" b="0" i="0">
                <a:solidFill>
                  <a:schemeClr val="tx1"/>
                </a:solidFill>
                <a:latin typeface="Gotham Bold" pitchFamily="2" charset="0"/>
                <a:cs typeface="Gotham Bold" pitchFamily="2" charset="0"/>
              </a:defRPr>
            </a:lvl2pPr>
            <a:lvl3pPr>
              <a:defRPr sz="1403" b="0" i="0">
                <a:solidFill>
                  <a:schemeClr val="tx1"/>
                </a:solidFill>
                <a:latin typeface="Gotham Bold" pitchFamily="2" charset="0"/>
                <a:cs typeface="Gotham Bold" pitchFamily="2" charset="0"/>
              </a:defRPr>
            </a:lvl3pPr>
          </a:lstStyle>
          <a:p>
            <a:pPr marL="92055" lvl="0" indent="-92055" algn="l" defTabSz="914175" rtl="0" eaLnBrk="1" latinLnBrk="0" hangingPunct="1">
              <a:lnSpc>
                <a:spcPct val="90000"/>
              </a:lnSpc>
              <a:spcBef>
                <a:spcPts val="600"/>
              </a:spcBef>
              <a:buFont typeface="Malgun Gothic" panose="020B0503020000020004" pitchFamily="34" charset="-127"/>
              <a:buChar char="​"/>
            </a:pPr>
            <a:r>
              <a:rPr lang="fr-FR"/>
              <a:t>Cliquez pour modifier les styles du texte du masque</a:t>
            </a:r>
          </a:p>
          <a:p>
            <a:pPr lvl="1"/>
            <a:r>
              <a:rPr lang="fr-FR"/>
              <a:t>Deuxième niveau</a:t>
            </a:r>
          </a:p>
          <a:p>
            <a:pPr lvl="2"/>
            <a:r>
              <a:rPr lang="fr-FR"/>
              <a:t>Troisième niveau</a:t>
            </a:r>
          </a:p>
        </p:txBody>
      </p:sp>
      <p:sp>
        <p:nvSpPr>
          <p:cNvPr id="17" name="Titre 75">
            <a:extLst>
              <a:ext uri="{FF2B5EF4-FFF2-40B4-BE49-F238E27FC236}">
                <a16:creationId xmlns:a16="http://schemas.microsoft.com/office/drawing/2014/main" id="{8A594962-1D25-8A47-ABDE-67BA0EAB3975}"/>
              </a:ext>
            </a:extLst>
          </p:cNvPr>
          <p:cNvSpPr>
            <a:spLocks noGrp="1"/>
          </p:cNvSpPr>
          <p:nvPr>
            <p:ph type="title" hasCustomPrompt="1"/>
          </p:nvPr>
        </p:nvSpPr>
        <p:spPr>
          <a:xfrm>
            <a:off x="1423687" y="810731"/>
            <a:ext cx="10364453" cy="499913"/>
          </a:xfrm>
        </p:spPr>
        <p:txBody>
          <a:bodyPr>
            <a:noAutofit/>
          </a:bodyPr>
          <a:lstStyle>
            <a:lvl1pPr>
              <a:defRPr sz="3000" b="1" i="0">
                <a:solidFill>
                  <a:srgbClr val="004787"/>
                </a:solidFill>
                <a:latin typeface="Bodoni Moda 9pt Black" pitchFamily="2" charset="77"/>
              </a:defRPr>
            </a:lvl1pPr>
          </a:lstStyle>
          <a:p>
            <a:r>
              <a:rPr lang="fr-FR"/>
              <a:t>MODIFIEZ LE STYLE DU TITRE</a:t>
            </a:r>
          </a:p>
        </p:txBody>
      </p:sp>
    </p:spTree>
    <p:extLst>
      <p:ext uri="{BB962C8B-B14F-4D97-AF65-F5344CB8AC3E}">
        <p14:creationId xmlns:p14="http://schemas.microsoft.com/office/powerpoint/2010/main" val="978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B69907-A9CE-3844-A35B-E9DFA7A78623}"/>
              </a:ext>
            </a:extLst>
          </p:cNvPr>
          <p:cNvSpPr/>
          <p:nvPr userDrawn="1"/>
        </p:nvSpPr>
        <p:spPr>
          <a:xfrm>
            <a:off x="0" y="-11115"/>
            <a:ext cx="12192000" cy="6869115"/>
          </a:xfrm>
          <a:prstGeom prst="rect">
            <a:avLst/>
          </a:prstGeom>
          <a:solidFill>
            <a:srgbClr val="004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pic>
        <p:nvPicPr>
          <p:cNvPr id="24" name="Image 23">
            <a:extLst>
              <a:ext uri="{FF2B5EF4-FFF2-40B4-BE49-F238E27FC236}">
                <a16:creationId xmlns:a16="http://schemas.microsoft.com/office/drawing/2014/main" id="{C6B516F0-AE41-E34D-9291-A2A3FB2909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0" b="10200"/>
          <a:stretch/>
        </p:blipFill>
        <p:spPr>
          <a:xfrm>
            <a:off x="3" y="0"/>
            <a:ext cx="12191998" cy="6858000"/>
          </a:xfrm>
          <a:prstGeom prst="rect">
            <a:avLst/>
          </a:prstGeom>
        </p:spPr>
      </p:pic>
      <p:pic>
        <p:nvPicPr>
          <p:cNvPr id="121" name="Image 120">
            <a:extLst>
              <a:ext uri="{FF2B5EF4-FFF2-40B4-BE49-F238E27FC236}">
                <a16:creationId xmlns:a16="http://schemas.microsoft.com/office/drawing/2014/main" id="{A4DC6F19-8BDB-A24F-B79D-8288EA1D9A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31" t="34603" r="-11914" b="9898"/>
          <a:stretch/>
        </p:blipFill>
        <p:spPr>
          <a:xfrm>
            <a:off x="3533547" y="-11115"/>
            <a:ext cx="9088065" cy="6869115"/>
          </a:xfrm>
          <a:prstGeom prst="rect">
            <a:avLst/>
          </a:prstGeom>
        </p:spPr>
      </p:pic>
      <p:sp>
        <p:nvSpPr>
          <p:cNvPr id="8" name="Espace réservé du texte 7">
            <a:extLst>
              <a:ext uri="{FF2B5EF4-FFF2-40B4-BE49-F238E27FC236}">
                <a16:creationId xmlns:a16="http://schemas.microsoft.com/office/drawing/2014/main" id="{D9500617-2435-4737-9907-1141C49E47BC}"/>
              </a:ext>
            </a:extLst>
          </p:cNvPr>
          <p:cNvSpPr>
            <a:spLocks noGrp="1"/>
          </p:cNvSpPr>
          <p:nvPr>
            <p:ph type="body" sz="quarter" idx="11" hasCustomPrompt="1"/>
          </p:nvPr>
        </p:nvSpPr>
        <p:spPr>
          <a:xfrm>
            <a:off x="1030605" y="1809983"/>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4" name="Rectangle 3">
            <a:extLst>
              <a:ext uri="{FF2B5EF4-FFF2-40B4-BE49-F238E27FC236}">
                <a16:creationId xmlns:a16="http://schemas.microsoft.com/office/drawing/2014/main" id="{D3DFB115-E8CB-4744-8D68-2CD1974217E9}"/>
              </a:ext>
            </a:extLst>
          </p:cNvPr>
          <p:cNvSpPr/>
          <p:nvPr userDrawn="1"/>
        </p:nvSpPr>
        <p:spPr>
          <a:xfrm>
            <a:off x="0" y="353565"/>
            <a:ext cx="4181857" cy="698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80"/>
          </a:p>
        </p:txBody>
      </p:sp>
      <p:sp>
        <p:nvSpPr>
          <p:cNvPr id="106" name="Espace réservé du texte 7">
            <a:extLst>
              <a:ext uri="{FF2B5EF4-FFF2-40B4-BE49-F238E27FC236}">
                <a16:creationId xmlns:a16="http://schemas.microsoft.com/office/drawing/2014/main" id="{22051FE3-C31E-7544-B7EC-4D171045F70C}"/>
              </a:ext>
            </a:extLst>
          </p:cNvPr>
          <p:cNvSpPr>
            <a:spLocks noGrp="1"/>
          </p:cNvSpPr>
          <p:nvPr>
            <p:ph type="body" sz="quarter" idx="12" hasCustomPrompt="1"/>
          </p:nvPr>
        </p:nvSpPr>
        <p:spPr>
          <a:xfrm>
            <a:off x="1030605" y="3004800"/>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108" name="Espace réservé du texte 7">
            <a:extLst>
              <a:ext uri="{FF2B5EF4-FFF2-40B4-BE49-F238E27FC236}">
                <a16:creationId xmlns:a16="http://schemas.microsoft.com/office/drawing/2014/main" id="{C452E031-5628-EB45-9D6F-091C209E7FFD}"/>
              </a:ext>
            </a:extLst>
          </p:cNvPr>
          <p:cNvSpPr>
            <a:spLocks noGrp="1"/>
          </p:cNvSpPr>
          <p:nvPr>
            <p:ph type="body" sz="quarter" idx="13" hasCustomPrompt="1"/>
          </p:nvPr>
        </p:nvSpPr>
        <p:spPr>
          <a:xfrm>
            <a:off x="1030605" y="4199618"/>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111" name="Espace réservé du texte 7">
            <a:extLst>
              <a:ext uri="{FF2B5EF4-FFF2-40B4-BE49-F238E27FC236}">
                <a16:creationId xmlns:a16="http://schemas.microsoft.com/office/drawing/2014/main" id="{DBC45160-E1C1-434C-AEE0-178AE1BC287A}"/>
              </a:ext>
            </a:extLst>
          </p:cNvPr>
          <p:cNvSpPr>
            <a:spLocks noGrp="1"/>
          </p:cNvSpPr>
          <p:nvPr>
            <p:ph type="body" sz="quarter" idx="14" hasCustomPrompt="1"/>
          </p:nvPr>
        </p:nvSpPr>
        <p:spPr>
          <a:xfrm>
            <a:off x="1030605" y="5370045"/>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113" name="Espace réservé du texte 7">
            <a:extLst>
              <a:ext uri="{FF2B5EF4-FFF2-40B4-BE49-F238E27FC236}">
                <a16:creationId xmlns:a16="http://schemas.microsoft.com/office/drawing/2014/main" id="{813CF131-5904-CF4D-BFC9-3492D52DAC5C}"/>
              </a:ext>
            </a:extLst>
          </p:cNvPr>
          <p:cNvSpPr>
            <a:spLocks noGrp="1"/>
          </p:cNvSpPr>
          <p:nvPr>
            <p:ph type="body" sz="quarter" idx="15" hasCustomPrompt="1"/>
          </p:nvPr>
        </p:nvSpPr>
        <p:spPr>
          <a:xfrm>
            <a:off x="7029068" y="1809983"/>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115" name="Espace réservé du texte 7">
            <a:extLst>
              <a:ext uri="{FF2B5EF4-FFF2-40B4-BE49-F238E27FC236}">
                <a16:creationId xmlns:a16="http://schemas.microsoft.com/office/drawing/2014/main" id="{01E00F75-25A7-E746-A050-9BA6F82A9481}"/>
              </a:ext>
            </a:extLst>
          </p:cNvPr>
          <p:cNvSpPr>
            <a:spLocks noGrp="1"/>
          </p:cNvSpPr>
          <p:nvPr>
            <p:ph type="body" sz="quarter" idx="16" hasCustomPrompt="1"/>
          </p:nvPr>
        </p:nvSpPr>
        <p:spPr>
          <a:xfrm>
            <a:off x="7029068" y="3004800"/>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117" name="Espace réservé du texte 7">
            <a:extLst>
              <a:ext uri="{FF2B5EF4-FFF2-40B4-BE49-F238E27FC236}">
                <a16:creationId xmlns:a16="http://schemas.microsoft.com/office/drawing/2014/main" id="{B7DB70A1-0B0D-3840-A239-804E62A444F8}"/>
              </a:ext>
            </a:extLst>
          </p:cNvPr>
          <p:cNvSpPr>
            <a:spLocks noGrp="1"/>
          </p:cNvSpPr>
          <p:nvPr>
            <p:ph type="body" sz="quarter" idx="17" hasCustomPrompt="1"/>
          </p:nvPr>
        </p:nvSpPr>
        <p:spPr>
          <a:xfrm>
            <a:off x="7029068" y="4199618"/>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
        <p:nvSpPr>
          <p:cNvPr id="119" name="Espace réservé du texte 7">
            <a:extLst>
              <a:ext uri="{FF2B5EF4-FFF2-40B4-BE49-F238E27FC236}">
                <a16:creationId xmlns:a16="http://schemas.microsoft.com/office/drawing/2014/main" id="{8712DE9C-BA29-934E-9AA0-E7D939847546}"/>
              </a:ext>
            </a:extLst>
          </p:cNvPr>
          <p:cNvSpPr>
            <a:spLocks noGrp="1"/>
          </p:cNvSpPr>
          <p:nvPr>
            <p:ph type="body" sz="quarter" idx="18" hasCustomPrompt="1"/>
          </p:nvPr>
        </p:nvSpPr>
        <p:spPr>
          <a:xfrm>
            <a:off x="7029068" y="5370045"/>
            <a:ext cx="4819650" cy="687390"/>
          </a:xfrm>
        </p:spPr>
        <p:txBody>
          <a:bodyPr anchor="ctr"/>
          <a:lstStyle>
            <a:lvl1pPr marL="0" indent="0">
              <a:buNone/>
              <a:defRPr b="0" i="0">
                <a:solidFill>
                  <a:schemeClr val="bg1"/>
                </a:solidFill>
                <a:latin typeface="Gotham Bold" pitchFamily="2" charset="0"/>
                <a:cs typeface="Gotham Bold" pitchFamily="2" charset="0"/>
              </a:defRPr>
            </a:lvl1pPr>
          </a:lstStyle>
          <a:p>
            <a:pPr lvl="0"/>
            <a:r>
              <a:rPr lang="fr-FR"/>
              <a:t>Titre du chapitre</a:t>
            </a:r>
          </a:p>
        </p:txBody>
      </p:sp>
    </p:spTree>
    <p:extLst>
      <p:ext uri="{BB962C8B-B14F-4D97-AF65-F5344CB8AC3E}">
        <p14:creationId xmlns:p14="http://schemas.microsoft.com/office/powerpoint/2010/main" val="389501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947738" y="321185"/>
            <a:ext cx="10801350" cy="502920"/>
          </a:xfrm>
          <a:prstGeom prst="rect">
            <a:avLst/>
          </a:prstGeom>
          <a:noFill/>
          <a:ln>
            <a:noFill/>
          </a:ln>
        </p:spPr>
        <p:txBody>
          <a:bodyPr spcFirstLastPara="1" wrap="square" lIns="0" tIns="0" rIns="0" bIns="0" anchor="t" anchorCtr="0">
            <a:noAutofit/>
          </a:bodyPr>
          <a:lstStyle>
            <a:lvl1pPr marL="0" lvl="0" algn="l">
              <a:lnSpc>
                <a:spcPct val="100000"/>
              </a:lnSpc>
              <a:spcBef>
                <a:spcPts val="0"/>
              </a:spcBef>
              <a:spcAft>
                <a:spcPts val="0"/>
              </a:spcAft>
              <a:buClr>
                <a:schemeClr val="dk1"/>
              </a:buClr>
              <a:buSzPts val="3200"/>
              <a:buFont typeface="Georgia"/>
              <a:buNone/>
              <a:defRPr sz="2800">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ubTitle" idx="1"/>
          </p:nvPr>
        </p:nvSpPr>
        <p:spPr>
          <a:xfrm>
            <a:off x="947736" y="824104"/>
            <a:ext cx="10801351" cy="597192"/>
          </a:xfrm>
          <a:prstGeom prst="rect">
            <a:avLst/>
          </a:prstGeom>
          <a:noFill/>
          <a:ln>
            <a:noFill/>
          </a:ln>
        </p:spPr>
        <p:txBody>
          <a:bodyPr spcFirstLastPara="1" wrap="square" lIns="0" tIns="0" rIns="0" bIns="0" anchor="t" anchorCtr="0">
            <a:noAutofit/>
          </a:bodyPr>
          <a:lstStyle>
            <a:lvl1pPr marL="0" lvl="0" algn="l">
              <a:lnSpc>
                <a:spcPct val="100000"/>
              </a:lnSpc>
              <a:spcBef>
                <a:spcPts val="0"/>
              </a:spcBef>
              <a:spcAft>
                <a:spcPts val="0"/>
              </a:spcAft>
              <a:buClr>
                <a:schemeClr val="dk1"/>
              </a:buClr>
              <a:buSzPts val="2400"/>
              <a:buNone/>
              <a:defRPr sz="2400" b="0">
                <a:solidFill>
                  <a:schemeClr val="dk1"/>
                </a:solidFill>
              </a:defRPr>
            </a:lvl1pPr>
            <a:lvl2pPr lvl="1" algn="l">
              <a:lnSpc>
                <a:spcPct val="85000"/>
              </a:lnSpc>
              <a:spcBef>
                <a:spcPts val="0"/>
              </a:spcBef>
              <a:spcAft>
                <a:spcPts val="0"/>
              </a:spcAft>
              <a:buClr>
                <a:schemeClr val="dk1"/>
              </a:buClr>
              <a:buSzPts val="2400"/>
              <a:buNone/>
              <a:defRPr sz="2400"/>
            </a:lvl2pPr>
            <a:lvl3pPr lvl="2" algn="l">
              <a:lnSpc>
                <a:spcPct val="85000"/>
              </a:lnSpc>
              <a:spcBef>
                <a:spcPts val="0"/>
              </a:spcBef>
              <a:spcAft>
                <a:spcPts val="0"/>
              </a:spcAft>
              <a:buClr>
                <a:schemeClr val="dk1"/>
              </a:buClr>
              <a:buSzPts val="2400"/>
              <a:buNone/>
              <a:defRPr sz="2400"/>
            </a:lvl3pPr>
            <a:lvl4pPr lvl="3" algn="l">
              <a:lnSpc>
                <a:spcPct val="85000"/>
              </a:lnSpc>
              <a:spcBef>
                <a:spcPts val="0"/>
              </a:spcBef>
              <a:spcAft>
                <a:spcPts val="0"/>
              </a:spcAft>
              <a:buClr>
                <a:schemeClr val="dk1"/>
              </a:buClr>
              <a:buSzPts val="2400"/>
              <a:buNone/>
              <a:defRPr sz="2400"/>
            </a:lvl4pPr>
            <a:lvl5pPr lvl="4" algn="l">
              <a:lnSpc>
                <a:spcPct val="85000"/>
              </a:lnSpc>
              <a:spcBef>
                <a:spcPts val="0"/>
              </a:spcBef>
              <a:spcAft>
                <a:spcPts val="0"/>
              </a:spcAft>
              <a:buClr>
                <a:schemeClr val="dk1"/>
              </a:buClr>
              <a:buSzPts val="2400"/>
              <a:buNone/>
              <a:defRPr sz="2400"/>
            </a:lvl5pPr>
            <a:lvl6pPr lvl="5" algn="l">
              <a:lnSpc>
                <a:spcPct val="85000"/>
              </a:lnSpc>
              <a:spcBef>
                <a:spcPts val="0"/>
              </a:spcBef>
              <a:spcAft>
                <a:spcPts val="0"/>
              </a:spcAft>
              <a:buClr>
                <a:schemeClr val="dk1"/>
              </a:buClr>
              <a:buSzPts val="2400"/>
              <a:buNone/>
              <a:defRPr sz="2400"/>
            </a:lvl6pPr>
            <a:lvl7pPr lvl="6" algn="l">
              <a:lnSpc>
                <a:spcPct val="85000"/>
              </a:lnSpc>
              <a:spcBef>
                <a:spcPts val="0"/>
              </a:spcBef>
              <a:spcAft>
                <a:spcPts val="0"/>
              </a:spcAft>
              <a:buClr>
                <a:schemeClr val="dk1"/>
              </a:buClr>
              <a:buSzPts val="2400"/>
              <a:buNone/>
              <a:defRPr sz="2400"/>
            </a:lvl7pPr>
            <a:lvl8pPr lvl="7" algn="l">
              <a:lnSpc>
                <a:spcPct val="85000"/>
              </a:lnSpc>
              <a:spcBef>
                <a:spcPts val="0"/>
              </a:spcBef>
              <a:spcAft>
                <a:spcPts val="0"/>
              </a:spcAft>
              <a:buClr>
                <a:schemeClr val="dk1"/>
              </a:buClr>
              <a:buSzPts val="2400"/>
              <a:buNone/>
              <a:defRPr sz="2400"/>
            </a:lvl8pPr>
            <a:lvl9pPr lvl="8" algn="l">
              <a:lnSpc>
                <a:spcPct val="85000"/>
              </a:lnSpc>
              <a:spcBef>
                <a:spcPts val="0"/>
              </a:spcBef>
              <a:spcAft>
                <a:spcPts val="0"/>
              </a:spcAft>
              <a:buClr>
                <a:schemeClr val="dk1"/>
              </a:buClr>
              <a:buSzPts val="2400"/>
              <a:buNone/>
              <a:defRPr sz="2400"/>
            </a:lvl9pPr>
          </a:lstStyle>
          <a:p>
            <a:endParaRPr/>
          </a:p>
        </p:txBody>
      </p:sp>
      <p:sp>
        <p:nvSpPr>
          <p:cNvPr id="42" name="Google Shape;42;p11"/>
          <p:cNvSpPr txBox="1">
            <a:spLocks noGrp="1"/>
          </p:cNvSpPr>
          <p:nvPr>
            <p:ph type="body" idx="2"/>
          </p:nvPr>
        </p:nvSpPr>
        <p:spPr>
          <a:xfrm>
            <a:off x="442913" y="2103438"/>
            <a:ext cx="11306175"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30200" algn="l">
              <a:lnSpc>
                <a:spcPct val="100000"/>
              </a:lnSpc>
              <a:spcBef>
                <a:spcPts val="600"/>
              </a:spcBef>
              <a:spcAft>
                <a:spcPts val="0"/>
              </a:spcAft>
              <a:buClr>
                <a:schemeClr val="dk1"/>
              </a:buClr>
              <a:buSzPts val="16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43" name="Google Shape;43;p11"/>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9984296" y="6573675"/>
            <a:ext cx="1764792" cy="13716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a:t>
            </a:fld>
            <a:endParaRPr/>
          </a:p>
        </p:txBody>
      </p:sp>
      <p:pic>
        <p:nvPicPr>
          <p:cNvPr id="3" name="Image 2">
            <a:extLst>
              <a:ext uri="{FF2B5EF4-FFF2-40B4-BE49-F238E27FC236}">
                <a16:creationId xmlns:a16="http://schemas.microsoft.com/office/drawing/2014/main" id="{93AB7631-FA3D-DE33-6A2D-9F3553FA450D}"/>
              </a:ext>
            </a:extLst>
          </p:cNvPr>
          <p:cNvPicPr>
            <a:picLocks noChangeAspect="1"/>
          </p:cNvPicPr>
          <p:nvPr userDrawn="1"/>
        </p:nvPicPr>
        <p:blipFill>
          <a:blip r:embed="rId2"/>
          <a:stretch>
            <a:fillRect/>
          </a:stretch>
        </p:blipFill>
        <p:spPr>
          <a:xfrm>
            <a:off x="101076" y="305937"/>
            <a:ext cx="504000" cy="505281"/>
          </a:xfrm>
          <a:prstGeom prst="rect">
            <a:avLst/>
          </a:prstGeom>
        </p:spPr>
      </p:pic>
      <p:sp>
        <p:nvSpPr>
          <p:cNvPr id="4" name="Google Shape;560;p11">
            <a:extLst>
              <a:ext uri="{FF2B5EF4-FFF2-40B4-BE49-F238E27FC236}">
                <a16:creationId xmlns:a16="http://schemas.microsoft.com/office/drawing/2014/main" id="{328F9B49-A41C-5093-5CC6-4CA00B9DCD92}"/>
              </a:ext>
            </a:extLst>
          </p:cNvPr>
          <p:cNvSpPr/>
          <p:nvPr userDrawn="1"/>
        </p:nvSpPr>
        <p:spPr>
          <a:xfrm rot="5400000">
            <a:off x="487811" y="461010"/>
            <a:ext cx="195135" cy="195135"/>
          </a:xfrm>
          <a:prstGeom prst="rect">
            <a:avLst/>
          </a:prstGeom>
          <a:solidFill>
            <a:srgbClr val="FFB600"/>
          </a:solidFill>
          <a:ln>
            <a:noFill/>
          </a:ln>
        </p:spPr>
        <p:txBody>
          <a:bodyPr spcFirstLastPara="1" wrap="square" lIns="121875" tIns="121875" rIns="121875" bIns="121875"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cxnSp>
        <p:nvCxnSpPr>
          <p:cNvPr id="5" name="Google Shape;30;p23">
            <a:extLst>
              <a:ext uri="{FF2B5EF4-FFF2-40B4-BE49-F238E27FC236}">
                <a16:creationId xmlns:a16="http://schemas.microsoft.com/office/drawing/2014/main" id="{35B62BE3-FA8C-7F1C-9D04-29941BAAAE4E}"/>
              </a:ext>
            </a:extLst>
          </p:cNvPr>
          <p:cNvCxnSpPr/>
          <p:nvPr userDrawn="1"/>
        </p:nvCxnSpPr>
        <p:spPr>
          <a:xfrm>
            <a:off x="0" y="249424"/>
            <a:ext cx="12192000" cy="0"/>
          </a:xfrm>
          <a:prstGeom prst="straightConnector1">
            <a:avLst/>
          </a:prstGeom>
          <a:noFill/>
          <a:ln w="9525" cap="flat" cmpd="sng">
            <a:solidFill>
              <a:srgbClr val="D8D8D8"/>
            </a:solidFill>
            <a:prstDash val="solid"/>
            <a:miter lim="800000"/>
            <a:headEnd type="none" w="med" len="med"/>
            <a:tailEnd type="none" w="med" len="med"/>
          </a:ln>
        </p:spPr>
      </p:cxnSp>
    </p:spTree>
    <p:extLst>
      <p:ext uri="{BB962C8B-B14F-4D97-AF65-F5344CB8AC3E}">
        <p14:creationId xmlns:p14="http://schemas.microsoft.com/office/powerpoint/2010/main" val="459797581"/>
      </p:ext>
    </p:extLst>
  </p:cSld>
  <p:clrMapOvr>
    <a:masterClrMapping/>
  </p:clrMapOvr>
  <p:extLst>
    <p:ext uri="{DCECCB84-F9BA-43D5-87BE-67443E8EF086}">
      <p15:sldGuideLst xmlns:p15="http://schemas.microsoft.com/office/powerpoint/2012/main">
        <p15:guide id="1" pos="597">
          <p15:clr>
            <a:srgbClr val="FBAE40"/>
          </p15:clr>
        </p15:guide>
        <p15:guide id="2" orient="horz" pos="42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258DF-450F-84E6-95B5-C075AAB1C9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EE4BB8-3299-4398-6335-89CC85717F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271675-A51B-9EB0-75EF-5FFE684F6AD6}"/>
              </a:ext>
            </a:extLst>
          </p:cNvPr>
          <p:cNvSpPr>
            <a:spLocks noGrp="1"/>
          </p:cNvSpPr>
          <p:nvPr>
            <p:ph type="dt" sz="half" idx="10"/>
          </p:nvPr>
        </p:nvSpPr>
        <p:spPr/>
        <p:txBody>
          <a:bodyPr/>
          <a:lstStyle/>
          <a:p>
            <a:fld id="{75820A47-55EC-46D1-91D2-188937CE6199}" type="datetimeFigureOut">
              <a:rPr lang="fr-FR" smtClean="0"/>
              <a:t>24/07/2025</a:t>
            </a:fld>
            <a:endParaRPr lang="fr-FR"/>
          </a:p>
        </p:txBody>
      </p:sp>
      <p:sp>
        <p:nvSpPr>
          <p:cNvPr id="5" name="Espace réservé du pied de page 4">
            <a:extLst>
              <a:ext uri="{FF2B5EF4-FFF2-40B4-BE49-F238E27FC236}">
                <a16:creationId xmlns:a16="http://schemas.microsoft.com/office/drawing/2014/main" id="{78F9D54A-C6AD-7AF9-D454-16E18EE18D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95C347-96D3-A4B6-738D-F985EC5D2212}"/>
              </a:ext>
            </a:extLst>
          </p:cNvPr>
          <p:cNvSpPr>
            <a:spLocks noGrp="1"/>
          </p:cNvSpPr>
          <p:nvPr>
            <p:ph type="sldNum" sz="quarter" idx="12"/>
          </p:nvPr>
        </p:nvSpPr>
        <p:spPr/>
        <p:txBody>
          <a:bodyPr/>
          <a:lstStyle/>
          <a:p>
            <a:fld id="{DD70D42E-19AD-43B6-8E14-A77EE244D4F1}" type="slidenum">
              <a:rPr lang="fr-FR" smtClean="0"/>
              <a:t>‹#›</a:t>
            </a:fld>
            <a:endParaRPr lang="fr-FR"/>
          </a:p>
        </p:txBody>
      </p:sp>
    </p:spTree>
    <p:extLst>
      <p:ext uri="{BB962C8B-B14F-4D97-AF65-F5344CB8AC3E}">
        <p14:creationId xmlns:p14="http://schemas.microsoft.com/office/powerpoint/2010/main" val="328959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image" Target="../media/image13.wmf"/><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8" Type="http://schemas.openxmlformats.org/officeDocument/2006/relationships/slideLayout" Target="../slideLayouts/slideLayout18.xml"/><Relationship Id="rId3"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3"/>
            <a:ext cx="10515600" cy="1325565"/>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7"/>
            <a:ext cx="10515600" cy="435133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9"/>
            <a:ext cx="2743200" cy="36512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9"/>
            <a:ext cx="4114800" cy="3651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9"/>
            <a:ext cx="2743200" cy="365123"/>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944479496"/>
      </p:ext>
    </p:extLst>
  </p:cSld>
  <p:clrMap bg1="lt1" tx1="dk1" bg2="lt2" tx2="dk2" accent1="accent1" accent2="accent2" accent3="accent3" accent4="accent4" accent5="accent5" accent6="accent6" hlink="hlink" folHlink="folHlink"/>
  <p:sldLayoutIdLst>
    <p:sldLayoutId id="2147484013" r:id="rId1"/>
    <p:sldLayoutId id="2147484015" r:id="rId2"/>
    <p:sldLayoutId id="2147484010" r:id="rId3"/>
    <p:sldLayoutId id="2147484009" r:id="rId4"/>
    <p:sldLayoutId id="2147484030" r:id="rId5"/>
    <p:sldLayoutId id="2147484011" r:id="rId6"/>
    <p:sldLayoutId id="2147484016" r:id="rId7"/>
    <p:sldLayoutId id="2147483716" r:id="rId8"/>
    <p:sldLayoutId id="2147484031" r:id="rId9"/>
    <p:sldLayoutId id="2147484071" r:id="rId10"/>
  </p:sldLayoutIdLst>
  <p:hf hdr="0" ftr="0" dt="0"/>
  <p:txStyles>
    <p:titleStyle>
      <a:lvl1pPr algn="l" defTabSz="914175" rtl="0" eaLnBrk="1" latinLnBrk="0" hangingPunct="1">
        <a:lnSpc>
          <a:spcPct val="90000"/>
        </a:lnSpc>
        <a:spcBef>
          <a:spcPct val="0"/>
        </a:spcBef>
        <a:buNone/>
        <a:defRPr sz="4403" kern="1200">
          <a:solidFill>
            <a:schemeClr val="tx1"/>
          </a:solidFill>
          <a:latin typeface="+mj-lt"/>
          <a:ea typeface="+mj-ea"/>
          <a:cs typeface="+mj-cs"/>
        </a:defRPr>
      </a:lvl1pPr>
    </p:titleStyle>
    <p:bodyStyle>
      <a:lvl1pPr marL="228540" indent="-228540" algn="l" defTabSz="914175" rtl="0" eaLnBrk="1" latinLnBrk="0" hangingPunct="1">
        <a:lnSpc>
          <a:spcPct val="90000"/>
        </a:lnSpc>
        <a:spcBef>
          <a:spcPts val="998"/>
        </a:spcBef>
        <a:buFont typeface="Arial" panose="020B0604020202020204" pitchFamily="34" charset="0"/>
        <a:buChar char="•"/>
        <a:defRPr sz="2798" kern="1200">
          <a:solidFill>
            <a:schemeClr val="tx1"/>
          </a:solidFill>
          <a:latin typeface="+mn-lt"/>
          <a:ea typeface="+mn-ea"/>
          <a:cs typeface="+mn-cs"/>
        </a:defRPr>
      </a:lvl1pPr>
      <a:lvl2pPr marL="685628" indent="-228540" algn="l" defTabSz="914175" rtl="0" eaLnBrk="1" latinLnBrk="0" hangingPunct="1">
        <a:lnSpc>
          <a:spcPct val="90000"/>
        </a:lnSpc>
        <a:spcBef>
          <a:spcPts val="503"/>
        </a:spcBef>
        <a:buFont typeface="Arial" panose="020B0604020202020204" pitchFamily="34" charset="0"/>
        <a:buChar char="•"/>
        <a:defRPr sz="2400" kern="1200">
          <a:solidFill>
            <a:schemeClr val="tx1"/>
          </a:solidFill>
          <a:latin typeface="+mn-lt"/>
          <a:ea typeface="+mn-ea"/>
          <a:cs typeface="+mn-cs"/>
        </a:defRPr>
      </a:lvl2pPr>
      <a:lvl3pPr marL="1142715" indent="-228540" algn="l" defTabSz="914175" rtl="0" eaLnBrk="1" latinLnBrk="0" hangingPunct="1">
        <a:lnSpc>
          <a:spcPct val="90000"/>
        </a:lnSpc>
        <a:spcBef>
          <a:spcPts val="503"/>
        </a:spcBef>
        <a:buFont typeface="Arial" panose="020B0604020202020204" pitchFamily="34" charset="0"/>
        <a:buChar char="•"/>
        <a:defRPr sz="2002" kern="1200">
          <a:solidFill>
            <a:schemeClr val="tx1"/>
          </a:solidFill>
          <a:latin typeface="+mn-lt"/>
          <a:ea typeface="+mn-ea"/>
          <a:cs typeface="+mn-cs"/>
        </a:defRPr>
      </a:lvl3pPr>
      <a:lvl4pPr marL="1599803"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4pPr>
      <a:lvl5pPr marL="2056883"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5pPr>
      <a:lvl6pPr marL="2513970"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6pPr>
      <a:lvl7pPr marL="2971058"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7pPr>
      <a:lvl8pPr marL="3428145"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8pPr>
      <a:lvl9pPr marL="3885225" indent="-228540" algn="l" defTabSz="914175" rtl="0" eaLnBrk="1" latinLnBrk="0" hangingPunct="1">
        <a:lnSpc>
          <a:spcPct val="90000"/>
        </a:lnSpc>
        <a:spcBef>
          <a:spcPts val="503"/>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5" rtl="0" eaLnBrk="1" latinLnBrk="0" hangingPunct="1">
        <a:defRPr sz="1800" kern="1200">
          <a:solidFill>
            <a:schemeClr val="tx1"/>
          </a:solidFill>
          <a:latin typeface="+mn-lt"/>
          <a:ea typeface="+mn-ea"/>
          <a:cs typeface="+mn-cs"/>
        </a:defRPr>
      </a:lvl1pPr>
      <a:lvl2pPr marL="457088" algn="l" defTabSz="914175" rtl="0" eaLnBrk="1" latinLnBrk="0" hangingPunct="1">
        <a:defRPr sz="1800" kern="1200">
          <a:solidFill>
            <a:schemeClr val="tx1"/>
          </a:solidFill>
          <a:latin typeface="+mn-lt"/>
          <a:ea typeface="+mn-ea"/>
          <a:cs typeface="+mn-cs"/>
        </a:defRPr>
      </a:lvl2pPr>
      <a:lvl3pPr marL="914175" algn="l" defTabSz="914175" rtl="0" eaLnBrk="1" latinLnBrk="0" hangingPunct="1">
        <a:defRPr sz="1800" kern="1200">
          <a:solidFill>
            <a:schemeClr val="tx1"/>
          </a:solidFill>
          <a:latin typeface="+mn-lt"/>
          <a:ea typeface="+mn-ea"/>
          <a:cs typeface="+mn-cs"/>
        </a:defRPr>
      </a:lvl3pPr>
      <a:lvl4pPr marL="1371255" algn="l" defTabSz="914175" rtl="0" eaLnBrk="1" latinLnBrk="0" hangingPunct="1">
        <a:defRPr sz="1800" kern="1200">
          <a:solidFill>
            <a:schemeClr val="tx1"/>
          </a:solidFill>
          <a:latin typeface="+mn-lt"/>
          <a:ea typeface="+mn-ea"/>
          <a:cs typeface="+mn-cs"/>
        </a:defRPr>
      </a:lvl4pPr>
      <a:lvl5pPr marL="1828343" algn="l" defTabSz="914175" rtl="0" eaLnBrk="1" latinLnBrk="0" hangingPunct="1">
        <a:defRPr sz="1800" kern="1200">
          <a:solidFill>
            <a:schemeClr val="tx1"/>
          </a:solidFill>
          <a:latin typeface="+mn-lt"/>
          <a:ea typeface="+mn-ea"/>
          <a:cs typeface="+mn-cs"/>
        </a:defRPr>
      </a:lvl5pPr>
      <a:lvl6pPr marL="2285430" algn="l" defTabSz="914175" rtl="0" eaLnBrk="1" latinLnBrk="0" hangingPunct="1">
        <a:defRPr sz="1800" kern="1200">
          <a:solidFill>
            <a:schemeClr val="tx1"/>
          </a:solidFill>
          <a:latin typeface="+mn-lt"/>
          <a:ea typeface="+mn-ea"/>
          <a:cs typeface="+mn-cs"/>
        </a:defRPr>
      </a:lvl6pPr>
      <a:lvl7pPr marL="2742518" algn="l" defTabSz="914175" rtl="0" eaLnBrk="1" latinLnBrk="0" hangingPunct="1">
        <a:defRPr sz="1800" kern="1200">
          <a:solidFill>
            <a:schemeClr val="tx1"/>
          </a:solidFill>
          <a:latin typeface="+mn-lt"/>
          <a:ea typeface="+mn-ea"/>
          <a:cs typeface="+mn-cs"/>
        </a:defRPr>
      </a:lvl7pPr>
      <a:lvl8pPr marL="3199598" algn="l" defTabSz="914175" rtl="0" eaLnBrk="1" latinLnBrk="0" hangingPunct="1">
        <a:defRPr sz="1800" kern="1200">
          <a:solidFill>
            <a:schemeClr val="tx1"/>
          </a:solidFill>
          <a:latin typeface="+mn-lt"/>
          <a:ea typeface="+mn-ea"/>
          <a:cs typeface="+mn-cs"/>
        </a:defRPr>
      </a:lvl8pPr>
      <a:lvl9pPr marL="3656685" algn="l" defTabSz="9141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296863"/>
            <a:ext cx="11582400" cy="360362"/>
          </a:xfrm>
          <a:prstGeom prst="rect">
            <a:avLst/>
          </a:prstGeom>
        </p:spPr>
        <p:txBody>
          <a:bodyPr vert="horz" lIns="0" tIns="0" rIns="91440" bIns="45720" rtlCol="0" anchor="t" anchorCtr="0">
            <a:noAutofit/>
          </a:bodyPr>
          <a:lstStyle/>
          <a:p>
            <a:pPr marL="0" lvl="0" indent="0">
              <a:spcBef>
                <a:spcPts val="200"/>
              </a:spcBef>
              <a:buNone/>
            </a:pPr>
            <a:r>
              <a:rPr lang="en-US"/>
              <a:t>Titre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a:t>
            </a:fld>
            <a:endParaRPr lang="en-US"/>
          </a:p>
        </p:txBody>
      </p:sp>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a:p>
        </p:txBody>
      </p:sp>
      <p:pic>
        <p:nvPicPr>
          <p:cNvPr id="7" name="Grafik 11">
            <a:extLst>
              <a:ext uri="{FF2B5EF4-FFF2-40B4-BE49-F238E27FC236}">
                <a16:creationId xmlns:a16="http://schemas.microsoft.com/office/drawing/2014/main" id="{203AF75A-7F35-9E13-F779-580D1FDA1E95}"/>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287972" y="6465591"/>
            <a:ext cx="681897" cy="287256"/>
          </a:xfrm>
          <a:prstGeom prst="rect">
            <a:avLst/>
          </a:prstGeom>
        </p:spPr>
      </p:pic>
    </p:spTree>
    <p:extLst>
      <p:ext uri="{BB962C8B-B14F-4D97-AF65-F5344CB8AC3E}">
        <p14:creationId xmlns:p14="http://schemas.microsoft.com/office/powerpoint/2010/main" val="355590709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 id="2147484054" r:id="rId22"/>
    <p:sldLayoutId id="2147484055" r:id="rId23"/>
    <p:sldLayoutId id="2147484056" r:id="rId24"/>
    <p:sldLayoutId id="2147484057" r:id="rId25"/>
    <p:sldLayoutId id="2147484058" r:id="rId26"/>
    <p:sldLayoutId id="2147484059" r:id="rId27"/>
    <p:sldLayoutId id="2147484060" r:id="rId28"/>
    <p:sldLayoutId id="2147484061" r:id="rId29"/>
    <p:sldLayoutId id="2147484062" r:id="rId30"/>
    <p:sldLayoutId id="2147484063" r:id="rId31"/>
    <p:sldLayoutId id="2147484064" r:id="rId32"/>
    <p:sldLayoutId id="2147484065" r:id="rId33"/>
    <p:sldLayoutId id="2147484066" r:id="rId34"/>
    <p:sldLayoutId id="2147484067" r:id="rId35"/>
    <p:sldLayoutId id="2147484069" r:id="rId36"/>
    <p:sldLayoutId id="2147484070" r:id="rId37"/>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3" orient="horz" pos="3816">
          <p15:clr>
            <a:srgbClr val="F26B43"/>
          </p15:clr>
        </p15:guide>
        <p15:guide id="4" orient="horz" pos="187">
          <p15:clr>
            <a:srgbClr val="F26B43"/>
          </p15:clr>
        </p15:guide>
        <p15:guide id="5" orient="horz" pos="414">
          <p15:clr>
            <a:srgbClr val="F26B43"/>
          </p15:clr>
        </p15:guide>
        <p15:guide id="6" pos="3840">
          <p15:clr>
            <a:srgbClr val="F26B43"/>
          </p15:clr>
        </p15:guide>
        <p15:guide id="7" pos="7491">
          <p15:clr>
            <a:srgbClr val="F26B43"/>
          </p15:clr>
        </p15:guide>
        <p15:guide id="8" pos="189">
          <p15:clr>
            <a:srgbClr val="F26B43"/>
          </p15:clr>
        </p15:guide>
        <p15:guide id="9" pos="3749">
          <p15:clr>
            <a:srgbClr val="F26B43"/>
          </p15:clr>
        </p15:guide>
        <p15:guide id="10" pos="39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0.png"/><Relationship Id="rId7"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efrag.org/sites/default/files/sites/webpublishing/SiteAssets/VSME%20Standard.pdf" TargetMode="Externa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8.jpe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xbrl.efrag.org/conve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portail-rse.beta.gouv.fr/" TargetMode="Externa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4.sv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efrag.org/sites/default/files/sites/webpublishing/SiteAssets/VSME%20Standard.pdf" TargetMode="External"/><Relationship Id="rId1" Type="http://schemas.openxmlformats.org/officeDocument/2006/relationships/slideLayout" Target="../slideLayouts/slideLayout9.xml"/><Relationship Id="rId5" Type="http://schemas.openxmlformats.org/officeDocument/2006/relationships/hyperlink" Target="https://xbrl.efrag.org/convert/" TargetMode="Externa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36.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FC3F201-7FB4-4042-8035-2CAA0DF247A8}"/>
              </a:ext>
            </a:extLst>
          </p:cNvPr>
          <p:cNvSpPr txBox="1"/>
          <p:nvPr/>
        </p:nvSpPr>
        <p:spPr>
          <a:xfrm>
            <a:off x="-99274" y="2242732"/>
            <a:ext cx="7719157" cy="2862322"/>
          </a:xfrm>
          <a:prstGeom prst="rect">
            <a:avLst/>
          </a:prstGeom>
          <a:noFill/>
        </p:spPr>
        <p:txBody>
          <a:bodyPr wrap="square" rtlCol="0">
            <a:spAutoFit/>
          </a:bodyPr>
          <a:lstStyle/>
          <a:p>
            <a:pPr algn="ctr"/>
            <a:r>
              <a:rPr lang="fr-FR" sz="4400" b="1" dirty="0">
                <a:latin typeface="Bodoni Moda 9pt Black" pitchFamily="2" charset="77"/>
              </a:rPr>
              <a:t>La VSME : la simplicité au service de la performance durable</a:t>
            </a:r>
          </a:p>
          <a:p>
            <a:pPr algn="ctr"/>
            <a:r>
              <a:rPr lang="fr-FR" sz="2400" dirty="0">
                <a:latin typeface="Bodoni Moda 9pt Black" pitchFamily="2" charset="77"/>
              </a:rPr>
              <a:t>[</a:t>
            </a:r>
            <a:r>
              <a:rPr lang="fr-FR" sz="2400" dirty="0">
                <a:highlight>
                  <a:srgbClr val="F2928F"/>
                </a:highlight>
                <a:latin typeface="Bodoni Moda 9pt Black" pitchFamily="2" charset="77"/>
              </a:rPr>
              <a:t>Eléments de langage à disposition du Commissaire aux comptes pour les échanges avec son client</a:t>
            </a:r>
            <a:r>
              <a:rPr lang="fr-FR" sz="2400" dirty="0">
                <a:latin typeface="Bodoni Moda 9pt Black" pitchFamily="2" charset="77"/>
              </a:rPr>
              <a:t>]</a:t>
            </a:r>
          </a:p>
        </p:txBody>
      </p:sp>
      <p:sp>
        <p:nvSpPr>
          <p:cNvPr id="3" name="ZoneTexte 2">
            <a:extLst>
              <a:ext uri="{FF2B5EF4-FFF2-40B4-BE49-F238E27FC236}">
                <a16:creationId xmlns:a16="http://schemas.microsoft.com/office/drawing/2014/main" id="{92DF69A7-80E9-4F60-BC58-B65151423B1C}"/>
              </a:ext>
            </a:extLst>
          </p:cNvPr>
          <p:cNvSpPr txBox="1"/>
          <p:nvPr/>
        </p:nvSpPr>
        <p:spPr>
          <a:xfrm>
            <a:off x="2988107" y="5478603"/>
            <a:ext cx="6829140" cy="584775"/>
          </a:xfrm>
          <a:prstGeom prst="rect">
            <a:avLst/>
          </a:prstGeom>
          <a:noFill/>
        </p:spPr>
        <p:txBody>
          <a:bodyPr wrap="square" rtlCol="0">
            <a:spAutoFit/>
          </a:bodyPr>
          <a:lstStyle/>
          <a:p>
            <a:r>
              <a:rPr lang="fr-FR" sz="3200" i="1" dirty="0">
                <a:latin typeface="Gotham Bold" pitchFamily="2" charset="0"/>
                <a:cs typeface="Gotham Bold" pitchFamily="2" charset="0"/>
              </a:rPr>
              <a:t>[Date]</a:t>
            </a:r>
          </a:p>
        </p:txBody>
      </p:sp>
      <p:pic>
        <p:nvPicPr>
          <p:cNvPr id="1026" name="Picture 2" descr="Images Gratuites : Contexte, la nature, vert, feuilles vertes, Botanique,  botanique, texture, feuille, flore, fond d'écran, Couleur, fermer,  environnement, végétation, fleur, Plante terrestre, organisme, Plante  vasculaire, arbre, herbe, fougère, plante ...">
            <a:extLst>
              <a:ext uri="{FF2B5EF4-FFF2-40B4-BE49-F238E27FC236}">
                <a16:creationId xmlns:a16="http://schemas.microsoft.com/office/drawing/2014/main" id="{3DDB0416-C716-51AF-E83D-602B09D77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70651" y="1126020"/>
            <a:ext cx="6857998" cy="460596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D08AD23-811B-CA1D-4B5E-7E8F4BF02937}"/>
              </a:ext>
            </a:extLst>
          </p:cNvPr>
          <p:cNvSpPr txBox="1"/>
          <p:nvPr/>
        </p:nvSpPr>
        <p:spPr>
          <a:xfrm>
            <a:off x="8777430" y="5584354"/>
            <a:ext cx="6829140" cy="461665"/>
          </a:xfrm>
          <a:prstGeom prst="rect">
            <a:avLst/>
          </a:prstGeom>
          <a:noFill/>
        </p:spPr>
        <p:txBody>
          <a:bodyPr wrap="square" rtlCol="0">
            <a:spAutoFit/>
          </a:bodyPr>
          <a:lstStyle/>
          <a:p>
            <a:r>
              <a:rPr lang="fr-FR" sz="2400" i="1" dirty="0">
                <a:solidFill>
                  <a:schemeClr val="bg1"/>
                </a:solidFill>
                <a:latin typeface="Gotham Bold" pitchFamily="2" charset="0"/>
                <a:cs typeface="Gotham Bold" pitchFamily="2" charset="0"/>
              </a:rPr>
              <a:t>[Logo cabinet]</a:t>
            </a:r>
          </a:p>
        </p:txBody>
      </p:sp>
    </p:spTree>
    <p:extLst>
      <p:ext uri="{BB962C8B-B14F-4D97-AF65-F5344CB8AC3E}">
        <p14:creationId xmlns:p14="http://schemas.microsoft.com/office/powerpoint/2010/main" val="270149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B2956-2DEA-521A-9C2D-FAC8B6E2600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1C39AA0-D0A0-A47C-EC77-4924722AC614}"/>
              </a:ext>
            </a:extLst>
          </p:cNvPr>
          <p:cNvSpPr>
            <a:spLocks noGrp="1"/>
          </p:cNvSpPr>
          <p:nvPr>
            <p:ph type="title"/>
          </p:nvPr>
        </p:nvSpPr>
        <p:spPr/>
        <p:txBody>
          <a:bodyPr>
            <a:normAutofit/>
          </a:bodyPr>
          <a:lstStyle/>
          <a:p>
            <a:pPr algn="l"/>
            <a:r>
              <a:rPr lang="fr-FR" sz="2400" dirty="0">
                <a:solidFill>
                  <a:schemeClr val="tx1"/>
                </a:solidFill>
                <a:latin typeface="+mn-lt"/>
              </a:rPr>
              <a:t>2.1 La norme VSME : une norme adaptée aux attentes des PME</a:t>
            </a:r>
            <a:br>
              <a:rPr lang="fr-FR" sz="2400" dirty="0">
                <a:solidFill>
                  <a:schemeClr val="tx1"/>
                </a:solidFill>
                <a:latin typeface="+mn-lt"/>
              </a:rPr>
            </a:br>
            <a:endParaRPr lang="fr-FR" sz="2400" dirty="0">
              <a:solidFill>
                <a:schemeClr val="tx1"/>
              </a:solidFill>
              <a:latin typeface="+mn-lt"/>
            </a:endParaRPr>
          </a:p>
        </p:txBody>
      </p:sp>
      <p:sp>
        <p:nvSpPr>
          <p:cNvPr id="6" name="ZoneTexte 5">
            <a:extLst>
              <a:ext uri="{FF2B5EF4-FFF2-40B4-BE49-F238E27FC236}">
                <a16:creationId xmlns:a16="http://schemas.microsoft.com/office/drawing/2014/main" id="{6B7072FC-021A-49B3-5EDE-BB4313411D1C}"/>
              </a:ext>
            </a:extLst>
          </p:cNvPr>
          <p:cNvSpPr txBox="1"/>
          <p:nvPr/>
        </p:nvSpPr>
        <p:spPr>
          <a:xfrm>
            <a:off x="4473012" y="5058057"/>
            <a:ext cx="5405088" cy="830997"/>
          </a:xfrm>
          <a:prstGeom prst="rect">
            <a:avLst/>
          </a:prstGeom>
          <a:noFill/>
        </p:spPr>
        <p:txBody>
          <a:bodyPr wrap="square" lIns="91440" tIns="45720" rIns="91440" bIns="45720" anchor="t">
            <a:spAutoFit/>
          </a:bodyPr>
          <a:lstStyle/>
          <a:p>
            <a:pPr algn="ctr"/>
            <a:r>
              <a:rPr lang="fr-FR" sz="1600" b="1">
                <a:solidFill>
                  <a:srgbClr val="004787"/>
                </a:solidFill>
              </a:rPr>
              <a:t>Cadre homogène </a:t>
            </a:r>
            <a:r>
              <a:rPr lang="fr-FR" sz="1600">
                <a:solidFill>
                  <a:srgbClr val="004787"/>
                </a:solidFill>
              </a:rPr>
              <a:t>de </a:t>
            </a:r>
            <a:r>
              <a:rPr lang="fr-FR" sz="1600" i="1" err="1">
                <a:solidFill>
                  <a:srgbClr val="004787"/>
                </a:solidFill>
              </a:rPr>
              <a:t>reporting</a:t>
            </a:r>
            <a:endParaRPr lang="fr-FR" sz="1600" i="1">
              <a:solidFill>
                <a:srgbClr val="004787"/>
              </a:solidFill>
              <a:ea typeface="Calibri"/>
              <a:cs typeface="Calibri"/>
            </a:endParaRPr>
          </a:p>
          <a:p>
            <a:pPr algn="ctr"/>
            <a:r>
              <a:rPr lang="fr-FR" sz="1600">
                <a:solidFill>
                  <a:srgbClr val="004787"/>
                </a:solidFill>
              </a:rPr>
              <a:t>Simplification de la </a:t>
            </a:r>
            <a:r>
              <a:rPr lang="fr-FR" sz="1600" b="1">
                <a:solidFill>
                  <a:srgbClr val="004787"/>
                </a:solidFill>
              </a:rPr>
              <a:t>collecte d’informations </a:t>
            </a:r>
            <a:r>
              <a:rPr lang="fr-FR" sz="1600" b="1" dirty="0">
                <a:solidFill>
                  <a:srgbClr val="004787"/>
                </a:solidFill>
              </a:rPr>
              <a:t>RSE</a:t>
            </a:r>
            <a:endParaRPr lang="fr-FR" sz="1600" b="1">
              <a:solidFill>
                <a:srgbClr val="004787"/>
              </a:solidFill>
              <a:ea typeface="Calibri"/>
              <a:cs typeface="Calibri"/>
            </a:endParaRPr>
          </a:p>
          <a:p>
            <a:pPr algn="ctr"/>
            <a:r>
              <a:rPr lang="fr-FR" sz="1600" b="1">
                <a:solidFill>
                  <a:srgbClr val="004787"/>
                </a:solidFill>
              </a:rPr>
              <a:t>Vise à supprimer les questionnaires multiples </a:t>
            </a:r>
            <a:endParaRPr lang="fr-FR" sz="1600" b="1">
              <a:solidFill>
                <a:srgbClr val="004787"/>
              </a:solidFill>
              <a:ea typeface="Calibri"/>
              <a:cs typeface="Calibri"/>
            </a:endParaRPr>
          </a:p>
        </p:txBody>
      </p:sp>
      <p:sp>
        <p:nvSpPr>
          <p:cNvPr id="15" name="Rectangle : coins arrondis 14">
            <a:extLst>
              <a:ext uri="{FF2B5EF4-FFF2-40B4-BE49-F238E27FC236}">
                <a16:creationId xmlns:a16="http://schemas.microsoft.com/office/drawing/2014/main" id="{4E0504E8-A614-1EBA-81EF-468FFB9F2232}"/>
              </a:ext>
            </a:extLst>
          </p:cNvPr>
          <p:cNvSpPr/>
          <p:nvPr/>
        </p:nvSpPr>
        <p:spPr>
          <a:xfrm>
            <a:off x="3653916" y="1615659"/>
            <a:ext cx="3521640" cy="1306960"/>
          </a:xfrm>
          <a:prstGeom prst="roundRect">
            <a:avLst/>
          </a:prstGeom>
          <a:solidFill>
            <a:srgbClr val="004787">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spcBef>
                <a:spcPts val="400"/>
              </a:spcBef>
              <a:defRPr/>
            </a:pPr>
            <a:r>
              <a:rPr lang="fr-FR" sz="1400" b="1" kern="0">
                <a:solidFill>
                  <a:srgbClr val="FFFFFF"/>
                </a:solidFill>
                <a:latin typeface="Arial" panose="020B0604020202020204"/>
              </a:rPr>
              <a:t>Satisfaire les demandes des grandes entreprises qui exigent des informations sur la durabilité auprès de leurs fournisseurs</a:t>
            </a:r>
            <a:endParaRPr kumimoji="0" lang="fr-FR" sz="1100" b="1" i="0" u="sng"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Rectangle : coins arrondis 15">
            <a:extLst>
              <a:ext uri="{FF2B5EF4-FFF2-40B4-BE49-F238E27FC236}">
                <a16:creationId xmlns:a16="http://schemas.microsoft.com/office/drawing/2014/main" id="{33D1AB7A-FCF1-041B-4AE9-8FD530044177}"/>
              </a:ext>
            </a:extLst>
          </p:cNvPr>
          <p:cNvSpPr/>
          <p:nvPr/>
        </p:nvSpPr>
        <p:spPr>
          <a:xfrm>
            <a:off x="7570609" y="1606357"/>
            <a:ext cx="3521639" cy="1325565"/>
          </a:xfrm>
          <a:prstGeom prst="roundRect">
            <a:avLst/>
          </a:prstGeom>
          <a:solidFill>
            <a:srgbClr val="003B55">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lang="fr-FR" sz="1400" b="1" kern="0">
                <a:solidFill>
                  <a:srgbClr val="FFFFFF"/>
                </a:solidFill>
                <a:latin typeface="Arial" panose="020B0604020202020204"/>
              </a:rPr>
              <a:t>Satisfaire les demandes des banques et des investisseurs et aider les entreprises dans leurs accès au financement</a:t>
            </a:r>
            <a:endParaRPr kumimoji="0" lang="fr-FR" sz="1100" b="1" i="0" u="sng"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Rectangle : coins arrondis 16">
            <a:extLst>
              <a:ext uri="{FF2B5EF4-FFF2-40B4-BE49-F238E27FC236}">
                <a16:creationId xmlns:a16="http://schemas.microsoft.com/office/drawing/2014/main" id="{E73541ED-640C-6CCA-6EDE-C18BEBD5C260}"/>
              </a:ext>
            </a:extLst>
          </p:cNvPr>
          <p:cNvSpPr/>
          <p:nvPr/>
        </p:nvSpPr>
        <p:spPr>
          <a:xfrm>
            <a:off x="7570608" y="3327555"/>
            <a:ext cx="3521640" cy="1325565"/>
          </a:xfrm>
          <a:prstGeom prst="roundRect">
            <a:avLst/>
          </a:prstGeom>
          <a:solidFill>
            <a:srgbClr val="E9451F">
              <a:alpha val="80000"/>
            </a:srgbClr>
          </a:solidFill>
          <a:ln>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rial" panose="020B0604020202020204"/>
                <a:ea typeface="+mn-ea"/>
                <a:cs typeface="+mn-cs"/>
              </a:rPr>
              <a:t>Contribuer à une économie plus durable et plus inclusive</a:t>
            </a:r>
            <a:endParaRPr lang="fr-FR" sz="1400" b="1" kern="0">
              <a:solidFill>
                <a:srgbClr val="FFFFFF"/>
              </a:solidFill>
              <a:latin typeface="Arial" panose="020B0604020202020204"/>
            </a:endParaRPr>
          </a:p>
        </p:txBody>
      </p:sp>
      <p:sp>
        <p:nvSpPr>
          <p:cNvPr id="18" name="Rectangle : coins arrondis 17">
            <a:extLst>
              <a:ext uri="{FF2B5EF4-FFF2-40B4-BE49-F238E27FC236}">
                <a16:creationId xmlns:a16="http://schemas.microsoft.com/office/drawing/2014/main" id="{073DEAEB-CE11-0EC1-73C4-5F40C325DDD7}"/>
              </a:ext>
            </a:extLst>
          </p:cNvPr>
          <p:cNvSpPr/>
          <p:nvPr/>
        </p:nvSpPr>
        <p:spPr>
          <a:xfrm>
            <a:off x="3653916" y="3327556"/>
            <a:ext cx="3521640" cy="1325565"/>
          </a:xfrm>
          <a:prstGeom prst="roundRect">
            <a:avLst/>
          </a:prstGeom>
          <a:solidFill>
            <a:srgbClr val="00BBC4">
              <a:alpha val="80000"/>
            </a:srgbClr>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rial" panose="020B0604020202020204"/>
                <a:ea typeface="+mn-ea"/>
                <a:cs typeface="+mn-cs"/>
              </a:rPr>
              <a:t>Améliorer leur prise en compte des enjeux de durabilité et leurs réponses aux défis environnementaux, favoriser la compétitivité et renforcer leur résilience à </a:t>
            </a:r>
            <a:r>
              <a:rPr lang="fr-FR" sz="1400" b="1" kern="0">
                <a:solidFill>
                  <a:srgbClr val="FFFFFF"/>
                </a:solidFill>
                <a:latin typeface="Arial" panose="020B0604020202020204"/>
              </a:rPr>
              <a:t>c</a:t>
            </a:r>
            <a:r>
              <a:rPr kumimoji="0" lang="fr-FR" sz="1400" b="1" i="0" u="none" strike="noStrike" kern="0" cap="none" spc="0" normalizeH="0" baseline="0" noProof="0" err="1">
                <a:ln>
                  <a:noFill/>
                </a:ln>
                <a:solidFill>
                  <a:srgbClr val="FFFFFF"/>
                </a:solidFill>
                <a:effectLst/>
                <a:uLnTx/>
                <a:uFillTx/>
                <a:latin typeface="Arial" panose="020B0604020202020204"/>
                <a:ea typeface="+mn-ea"/>
                <a:cs typeface="+mn-cs"/>
              </a:rPr>
              <a:t>ourt</a:t>
            </a:r>
            <a:r>
              <a:rPr kumimoji="0" lang="fr-FR" sz="1400" b="1" i="0" u="none" strike="noStrike" kern="0" cap="none" spc="0" normalizeH="0" baseline="0" noProof="0">
                <a:ln>
                  <a:noFill/>
                </a:ln>
                <a:solidFill>
                  <a:srgbClr val="FFFFFF"/>
                </a:solidFill>
                <a:effectLst/>
                <a:uLnTx/>
                <a:uFillTx/>
                <a:latin typeface="Arial" panose="020B0604020202020204"/>
                <a:ea typeface="+mn-ea"/>
                <a:cs typeface="+mn-cs"/>
              </a:rPr>
              <a:t>, moyen et long terme</a:t>
            </a:r>
            <a:endParaRPr kumimoji="0" lang="fr-FR" sz="1100" b="1"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0" name="Connecteur droit 19">
            <a:extLst>
              <a:ext uri="{FF2B5EF4-FFF2-40B4-BE49-F238E27FC236}">
                <a16:creationId xmlns:a16="http://schemas.microsoft.com/office/drawing/2014/main" id="{6511B54D-568B-B20F-378B-E963EEA47679}"/>
              </a:ext>
            </a:extLst>
          </p:cNvPr>
          <p:cNvCxnSpPr>
            <a:cxnSpLocks/>
            <a:stCxn id="15" idx="3"/>
            <a:endCxn id="16" idx="1"/>
          </p:cNvCxnSpPr>
          <p:nvPr/>
        </p:nvCxnSpPr>
        <p:spPr>
          <a:xfrm>
            <a:off x="7175556" y="2269139"/>
            <a:ext cx="395053" cy="1"/>
          </a:xfrm>
          <a:prstGeom prst="line">
            <a:avLst/>
          </a:prstGeom>
          <a:ln w="57150">
            <a:solidFill>
              <a:srgbClr val="004787"/>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FBE78C1-9A89-917E-160F-86967023AAC5}"/>
              </a:ext>
            </a:extLst>
          </p:cNvPr>
          <p:cNvCxnSpPr>
            <a:cxnSpLocks/>
            <a:stCxn id="17" idx="0"/>
            <a:endCxn id="16" idx="2"/>
          </p:cNvCxnSpPr>
          <p:nvPr/>
        </p:nvCxnSpPr>
        <p:spPr>
          <a:xfrm flipV="1">
            <a:off x="9331428" y="2931922"/>
            <a:ext cx="1" cy="395633"/>
          </a:xfrm>
          <a:prstGeom prst="line">
            <a:avLst/>
          </a:prstGeom>
          <a:ln w="57150">
            <a:solidFill>
              <a:srgbClr val="004787"/>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A9FF163B-D016-FC2E-546B-351DA0C6B7C3}"/>
              </a:ext>
            </a:extLst>
          </p:cNvPr>
          <p:cNvCxnSpPr>
            <a:cxnSpLocks/>
            <a:stCxn id="17" idx="1"/>
            <a:endCxn id="18" idx="3"/>
          </p:cNvCxnSpPr>
          <p:nvPr/>
        </p:nvCxnSpPr>
        <p:spPr>
          <a:xfrm flipH="1">
            <a:off x="7175556" y="3990338"/>
            <a:ext cx="395052" cy="1"/>
          </a:xfrm>
          <a:prstGeom prst="line">
            <a:avLst/>
          </a:prstGeom>
          <a:ln w="57150">
            <a:solidFill>
              <a:srgbClr val="004787"/>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F96B7D1-8944-CDCE-3D51-581F142B2AD3}"/>
              </a:ext>
            </a:extLst>
          </p:cNvPr>
          <p:cNvCxnSpPr>
            <a:cxnSpLocks/>
            <a:stCxn id="18" idx="0"/>
            <a:endCxn id="15" idx="2"/>
          </p:cNvCxnSpPr>
          <p:nvPr/>
        </p:nvCxnSpPr>
        <p:spPr>
          <a:xfrm flipV="1">
            <a:off x="5414736" y="2922619"/>
            <a:ext cx="0" cy="404937"/>
          </a:xfrm>
          <a:prstGeom prst="line">
            <a:avLst/>
          </a:prstGeom>
          <a:ln w="57150">
            <a:solidFill>
              <a:srgbClr val="004787"/>
            </a:solidFill>
          </a:ln>
        </p:spPr>
        <p:style>
          <a:lnRef idx="1">
            <a:schemeClr val="accent1"/>
          </a:lnRef>
          <a:fillRef idx="0">
            <a:schemeClr val="accent1"/>
          </a:fillRef>
          <a:effectRef idx="0">
            <a:schemeClr val="accent1"/>
          </a:effectRef>
          <a:fontRef idx="minor">
            <a:schemeClr val="tx1"/>
          </a:fontRef>
        </p:style>
      </p:cxnSp>
      <p:pic>
        <p:nvPicPr>
          <p:cNvPr id="62" name="Graphique 61" descr="Flèches de chevron avec un remplissage uni">
            <a:extLst>
              <a:ext uri="{FF2B5EF4-FFF2-40B4-BE49-F238E27FC236}">
                <a16:creationId xmlns:a16="http://schemas.microsoft.com/office/drawing/2014/main" id="{019CB79A-7559-3FB5-9360-7A3C3246C9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2132" y="5106199"/>
            <a:ext cx="734711" cy="734711"/>
          </a:xfrm>
          <a:prstGeom prst="rect">
            <a:avLst/>
          </a:prstGeom>
        </p:spPr>
      </p:pic>
      <p:sp>
        <p:nvSpPr>
          <p:cNvPr id="40" name="ZoneTexte 39">
            <a:extLst>
              <a:ext uri="{FF2B5EF4-FFF2-40B4-BE49-F238E27FC236}">
                <a16:creationId xmlns:a16="http://schemas.microsoft.com/office/drawing/2014/main" id="{47384904-83C9-3AFA-432A-E05A7AF287D9}"/>
              </a:ext>
            </a:extLst>
          </p:cNvPr>
          <p:cNvSpPr txBox="1"/>
          <p:nvPr/>
        </p:nvSpPr>
        <p:spPr>
          <a:xfrm>
            <a:off x="914215" y="4321916"/>
            <a:ext cx="2352646" cy="954107"/>
          </a:xfrm>
          <a:prstGeom prst="rect">
            <a:avLst/>
          </a:prstGeom>
          <a:noFill/>
        </p:spPr>
        <p:txBody>
          <a:bodyPr wrap="square" lIns="91440" tIns="45720" rIns="91440" bIns="45720" rtlCol="0" anchor="t">
            <a:spAutoFit/>
          </a:bodyPr>
          <a:lstStyle/>
          <a:p>
            <a:pPr algn="ctr"/>
            <a:r>
              <a:rPr lang="fr-FR" sz="1400">
                <a:solidFill>
                  <a:srgbClr val="004787"/>
                </a:solidFill>
              </a:rPr>
              <a:t>Retrouvez la </a:t>
            </a:r>
            <a:r>
              <a:rPr lang="fr-FR" sz="1400" b="1">
                <a:solidFill>
                  <a:srgbClr val="004787"/>
                </a:solidFill>
              </a:rPr>
              <a:t>norme VSME </a:t>
            </a:r>
            <a:r>
              <a:rPr lang="fr-FR" sz="1100" b="1">
                <a:solidFill>
                  <a:srgbClr val="004787"/>
                </a:solidFill>
              </a:rPr>
              <a:t>(version anglaise) </a:t>
            </a:r>
            <a:r>
              <a:rPr lang="fr-FR" sz="1400">
                <a:solidFill>
                  <a:srgbClr val="004787"/>
                </a:solidFill>
              </a:rPr>
              <a:t>en cliquant </a:t>
            </a:r>
            <a:r>
              <a:rPr lang="fr-FR" sz="1400" b="1">
                <a:solidFill>
                  <a:srgbClr val="004787"/>
                </a:solidFill>
                <a:hlinkClick r:id="rId5">
                  <a:extLst>
                    <a:ext uri="{A12FA001-AC4F-418D-AE19-62706E023703}">
                      <ahyp:hlinkClr xmlns:ahyp="http://schemas.microsoft.com/office/drawing/2018/hyperlinkcolor" val="tx"/>
                    </a:ext>
                  </a:extLst>
                </a:hlinkClick>
              </a:rPr>
              <a:t>ici</a:t>
            </a:r>
            <a:r>
              <a:rPr lang="fr-FR" sz="1400" b="1">
                <a:solidFill>
                  <a:srgbClr val="004787"/>
                </a:solidFill>
              </a:rPr>
              <a:t>.</a:t>
            </a:r>
            <a:endParaRPr lang="fr-FR" sz="1400">
              <a:solidFill>
                <a:srgbClr val="004787"/>
              </a:solidFill>
            </a:endParaRPr>
          </a:p>
          <a:p>
            <a:pPr algn="ctr"/>
            <a:r>
              <a:rPr lang="fr-FR" sz="1400">
                <a:solidFill>
                  <a:srgbClr val="004787"/>
                </a:solidFill>
                <a:ea typeface="Calibri"/>
                <a:cs typeface="Calibri"/>
              </a:rPr>
              <a:t>La norme est également disponible en français :</a:t>
            </a:r>
          </a:p>
        </p:txBody>
      </p:sp>
      <p:pic>
        <p:nvPicPr>
          <p:cNvPr id="43" name="Image 42">
            <a:extLst>
              <a:ext uri="{FF2B5EF4-FFF2-40B4-BE49-F238E27FC236}">
                <a16:creationId xmlns:a16="http://schemas.microsoft.com/office/drawing/2014/main" id="{329F1C8E-4C10-7890-85F8-F21BC75BE2AA}"/>
              </a:ext>
            </a:extLst>
          </p:cNvPr>
          <p:cNvPicPr>
            <a:picLocks noChangeAspect="1"/>
          </p:cNvPicPr>
          <p:nvPr/>
        </p:nvPicPr>
        <p:blipFill>
          <a:blip r:embed="rId6"/>
          <a:stretch>
            <a:fillRect/>
          </a:stretch>
        </p:blipFill>
        <p:spPr>
          <a:xfrm>
            <a:off x="779961" y="1766095"/>
            <a:ext cx="2729045" cy="2254808"/>
          </a:xfrm>
          <a:prstGeom prst="rect">
            <a:avLst/>
          </a:prstGeom>
        </p:spPr>
      </p:pic>
      <p:graphicFrame>
        <p:nvGraphicFramePr>
          <p:cNvPr id="8" name="Objet 7">
            <a:extLst>
              <a:ext uri="{FF2B5EF4-FFF2-40B4-BE49-F238E27FC236}">
                <a16:creationId xmlns:a16="http://schemas.microsoft.com/office/drawing/2014/main" id="{350195CB-E096-75B4-1AFF-62244D9AD436}"/>
              </a:ext>
            </a:extLst>
          </p:cNvPr>
          <p:cNvGraphicFramePr>
            <a:graphicFrameLocks noChangeAspect="1"/>
          </p:cNvGraphicFramePr>
          <p:nvPr>
            <p:extLst>
              <p:ext uri="{D42A27DB-BD31-4B8C-83A1-F6EECF244321}">
                <p14:modId xmlns:p14="http://schemas.microsoft.com/office/powerpoint/2010/main" val="1696822304"/>
              </p:ext>
            </p:extLst>
          </p:nvPr>
        </p:nvGraphicFramePr>
        <p:xfrm>
          <a:off x="1633338" y="5276023"/>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7" imgW="914642" imgH="792318" progId="Acrobat.Document.DC">
                  <p:embed/>
                </p:oleObj>
              </mc:Choice>
              <mc:Fallback>
                <p:oleObj name="Acrobat Document" showAsIcon="1" r:id="rId7" imgW="914642" imgH="792318" progId="Acrobat.Document.DC">
                  <p:embed/>
                  <p:pic>
                    <p:nvPicPr>
                      <p:cNvPr id="8" name="Objet 7">
                        <a:extLst>
                          <a:ext uri="{FF2B5EF4-FFF2-40B4-BE49-F238E27FC236}">
                            <a16:creationId xmlns:a16="http://schemas.microsoft.com/office/drawing/2014/main" id="{350195CB-E096-75B4-1AFF-62244D9AD436}"/>
                          </a:ext>
                        </a:extLst>
                      </p:cNvPr>
                      <p:cNvPicPr/>
                      <p:nvPr/>
                    </p:nvPicPr>
                    <p:blipFill>
                      <a:blip r:embed="rId8"/>
                      <a:stretch>
                        <a:fillRect/>
                      </a:stretch>
                    </p:blipFill>
                    <p:spPr>
                      <a:xfrm>
                        <a:off x="1633338" y="5276023"/>
                        <a:ext cx="914400" cy="792163"/>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3F62BC4C-7691-4866-21F6-9CBB8ADD54F9}"/>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10</a:t>
            </a:fld>
            <a:endParaRPr lang="en-US" sz="1600" b="1">
              <a:solidFill>
                <a:schemeClr val="bg1"/>
              </a:solidFill>
            </a:endParaRPr>
          </a:p>
        </p:txBody>
      </p:sp>
    </p:spTree>
    <p:extLst>
      <p:ext uri="{BB962C8B-B14F-4D97-AF65-F5344CB8AC3E}">
        <p14:creationId xmlns:p14="http://schemas.microsoft.com/office/powerpoint/2010/main" val="65454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3366-F5DA-9029-3961-1992D3EF069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49AD61D-926B-07B1-FF62-AB4CBEDD8B71}"/>
              </a:ext>
            </a:extLst>
          </p:cNvPr>
          <p:cNvSpPr>
            <a:spLocks noGrp="1"/>
          </p:cNvSpPr>
          <p:nvPr>
            <p:ph type="title"/>
          </p:nvPr>
        </p:nvSpPr>
        <p:spPr/>
        <p:txBody>
          <a:bodyPr>
            <a:normAutofit/>
          </a:bodyPr>
          <a:lstStyle/>
          <a:p>
            <a:pPr algn="l"/>
            <a:r>
              <a:rPr lang="fr-FR" sz="2400" dirty="0">
                <a:solidFill>
                  <a:schemeClr val="tx1"/>
                </a:solidFill>
                <a:latin typeface="+mn-lt"/>
              </a:rPr>
              <a:t>2.2 Le fonctionnement de la norme</a:t>
            </a:r>
            <a:br>
              <a:rPr lang="fr-FR" sz="2400" dirty="0">
                <a:solidFill>
                  <a:schemeClr val="tx1"/>
                </a:solidFill>
                <a:latin typeface="+mn-lt"/>
              </a:rPr>
            </a:br>
            <a:r>
              <a:rPr lang="fr-FR" sz="2400" dirty="0">
                <a:solidFill>
                  <a:schemeClr val="tx1"/>
                </a:solidFill>
                <a:latin typeface="+mn-lt"/>
              </a:rPr>
              <a:t> </a:t>
            </a:r>
          </a:p>
        </p:txBody>
      </p:sp>
      <p:grpSp>
        <p:nvGrpSpPr>
          <p:cNvPr id="60" name="Groupe 59">
            <a:extLst>
              <a:ext uri="{FF2B5EF4-FFF2-40B4-BE49-F238E27FC236}">
                <a16:creationId xmlns:a16="http://schemas.microsoft.com/office/drawing/2014/main" id="{1DF41D5E-07B8-8460-0624-8B87EFD69F6B}"/>
              </a:ext>
            </a:extLst>
          </p:cNvPr>
          <p:cNvGrpSpPr/>
          <p:nvPr/>
        </p:nvGrpSpPr>
        <p:grpSpPr>
          <a:xfrm>
            <a:off x="814691" y="3675267"/>
            <a:ext cx="2763376" cy="1111662"/>
            <a:chOff x="8563482" y="1871167"/>
            <a:chExt cx="2362199" cy="534495"/>
          </a:xfrm>
        </p:grpSpPr>
        <p:sp>
          <p:nvSpPr>
            <p:cNvPr id="5" name="Rectangle : coins arrondis 4">
              <a:extLst>
                <a:ext uri="{FF2B5EF4-FFF2-40B4-BE49-F238E27FC236}">
                  <a16:creationId xmlns:a16="http://schemas.microsoft.com/office/drawing/2014/main" id="{840C0B38-9BB2-468F-F669-8C0DA0F55803}"/>
                </a:ext>
              </a:extLst>
            </p:cNvPr>
            <p:cNvSpPr/>
            <p:nvPr/>
          </p:nvSpPr>
          <p:spPr>
            <a:xfrm>
              <a:off x="9018882" y="1871167"/>
              <a:ext cx="1300315" cy="270101"/>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3B55"/>
                  </a:solidFill>
                  <a:effectLst/>
                  <a:uLnTx/>
                  <a:uFillTx/>
                  <a:latin typeface="Calibri" panose="020F0502020204030204"/>
                  <a:ea typeface="+mn-ea"/>
                  <a:cs typeface="+mn-cs"/>
                </a:rPr>
                <a:t>Module Basique </a:t>
              </a:r>
              <a:endParaRPr kumimoji="0" lang="fr-FR" sz="1200" b="1" i="0" u="none" strike="noStrike" kern="1200" cap="none" spc="0" normalizeH="0" baseline="0" noProof="0">
                <a:ln>
                  <a:noFill/>
                </a:ln>
                <a:solidFill>
                  <a:srgbClr val="003B55"/>
                </a:solidFill>
                <a:effectLst/>
                <a:uLnTx/>
                <a:uFillTx/>
                <a:latin typeface="Calibri" panose="020F0502020204030204"/>
                <a:ea typeface="+mn-ea"/>
                <a:cs typeface="+mn-cs"/>
              </a:endParaRPr>
            </a:p>
            <a:p>
              <a:pPr algn="ctr">
                <a:defRPr/>
              </a:pPr>
              <a:r>
                <a:rPr kumimoji="0" lang="fr-FR" sz="1200" b="1" i="0" u="none" strike="noStrike" kern="1200" cap="none" spc="0" normalizeH="0" baseline="0" noProof="0">
                  <a:ln>
                    <a:noFill/>
                  </a:ln>
                  <a:solidFill>
                    <a:srgbClr val="003B55"/>
                  </a:solidFill>
                  <a:effectLst/>
                  <a:uLnTx/>
                  <a:uFillTx/>
                  <a:latin typeface="Calibri" panose="020F0502020204030204"/>
                  <a:ea typeface="+mn-ea"/>
                  <a:cs typeface="+mn-cs"/>
                </a:rPr>
                <a:t>(</a:t>
              </a:r>
              <a:r>
                <a:rPr lang="fr-FR" sz="1200" b="1">
                  <a:solidFill>
                    <a:srgbClr val="003B55"/>
                  </a:solidFill>
                  <a:latin typeface="Calibri" panose="020F0502020204030204"/>
                </a:rPr>
                <a:t>obligatoire si VSME est appliquée)</a:t>
              </a:r>
              <a:endParaRPr lang="fr-FR" sz="1200" b="1" i="0" u="none" strike="noStrike" kern="1200" cap="none" spc="0" normalizeH="0" baseline="0" noProof="0">
                <a:ln>
                  <a:noFill/>
                </a:ln>
                <a:solidFill>
                  <a:srgbClr val="003B55"/>
                </a:solidFill>
                <a:effectLst/>
                <a:uLnTx/>
                <a:uFillTx/>
                <a:latin typeface="Calibri" panose="020F0502020204030204"/>
                <a:ea typeface="Calibri"/>
                <a:cs typeface="Calibri"/>
              </a:endParaRPr>
            </a:p>
          </p:txBody>
        </p:sp>
        <p:grpSp>
          <p:nvGrpSpPr>
            <p:cNvPr id="26" name="Groupe 25">
              <a:extLst>
                <a:ext uri="{FF2B5EF4-FFF2-40B4-BE49-F238E27FC236}">
                  <a16:creationId xmlns:a16="http://schemas.microsoft.com/office/drawing/2014/main" id="{007330FB-8C60-7A90-6677-D183958508A4}"/>
                </a:ext>
              </a:extLst>
            </p:cNvPr>
            <p:cNvGrpSpPr/>
            <p:nvPr/>
          </p:nvGrpSpPr>
          <p:grpSpPr>
            <a:xfrm>
              <a:off x="8563482" y="2141820"/>
              <a:ext cx="2362199" cy="263842"/>
              <a:chOff x="1769282" y="2348296"/>
              <a:chExt cx="2362199" cy="263842"/>
            </a:xfrm>
          </p:grpSpPr>
          <p:sp>
            <p:nvSpPr>
              <p:cNvPr id="14" name="Rectangle : coins arrondis 13">
                <a:extLst>
                  <a:ext uri="{FF2B5EF4-FFF2-40B4-BE49-F238E27FC236}">
                    <a16:creationId xmlns:a16="http://schemas.microsoft.com/office/drawing/2014/main" id="{5375F4A4-748B-21AE-7CC8-08060F5964DF}"/>
                  </a:ext>
                </a:extLst>
              </p:cNvPr>
              <p:cNvSpPr/>
              <p:nvPr/>
            </p:nvSpPr>
            <p:spPr>
              <a:xfrm>
                <a:off x="1805940" y="2350634"/>
                <a:ext cx="2202180" cy="261504"/>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EEE853C6-1418-DCA2-BD9C-05AD40DB3380}"/>
                  </a:ext>
                </a:extLst>
              </p:cNvPr>
              <p:cNvSpPr txBox="1"/>
              <p:nvPr/>
            </p:nvSpPr>
            <p:spPr>
              <a:xfrm>
                <a:off x="1769282" y="2348296"/>
                <a:ext cx="2362199" cy="251568"/>
              </a:xfrm>
              <a:prstGeom prst="rect">
                <a:avLst/>
              </a:prstGeom>
              <a:noFill/>
            </p:spPr>
            <p:txBody>
              <a:bodyPr wrap="square" lIns="91440" tIns="45720" rIns="91440" bIns="45720" anchor="t">
                <a:spAutoFit/>
              </a:bodyPr>
              <a:lstStyle/>
              <a:p>
                <a:pPr algn="ctr">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11 </a:t>
                </a:r>
                <a:r>
                  <a:rPr lang="fr-FR" sz="1400" b="1">
                    <a:solidFill>
                      <a:srgbClr val="FFFFFF"/>
                    </a:solidFill>
                    <a:latin typeface="Calibri" panose="020F0502020204030204"/>
                  </a:rPr>
                  <a:t>rubriques d'information dont</a:t>
                </a:r>
                <a:endParaRPr lang="en-US"/>
              </a:p>
              <a:p>
                <a:pPr algn="ctr">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4 </a:t>
                </a:r>
                <a:r>
                  <a:rPr lang="fr-FR" sz="1400" b="1">
                    <a:solidFill>
                      <a:srgbClr val="FFFFFF"/>
                    </a:solidFill>
                    <a:latin typeface="Calibri" panose="020F0502020204030204"/>
                  </a:rPr>
                  <a:t>qualitatives</a:t>
                </a: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 </a:t>
                </a:r>
                <a:endParaRPr lang="fr-FR">
                  <a:ea typeface="+mn-ea"/>
                  <a:cs typeface="+mn-cs"/>
                </a:endParaRPr>
              </a:p>
            </p:txBody>
          </p:sp>
        </p:grpSp>
      </p:grpSp>
      <p:grpSp>
        <p:nvGrpSpPr>
          <p:cNvPr id="59" name="Groupe 58">
            <a:extLst>
              <a:ext uri="{FF2B5EF4-FFF2-40B4-BE49-F238E27FC236}">
                <a16:creationId xmlns:a16="http://schemas.microsoft.com/office/drawing/2014/main" id="{7F61A385-E1D9-5C55-59FB-BE30ADF50BF6}"/>
              </a:ext>
            </a:extLst>
          </p:cNvPr>
          <p:cNvGrpSpPr/>
          <p:nvPr/>
        </p:nvGrpSpPr>
        <p:grpSpPr>
          <a:xfrm>
            <a:off x="5270557" y="3675268"/>
            <a:ext cx="2469487" cy="1124020"/>
            <a:chOff x="8632547" y="3567257"/>
            <a:chExt cx="2250789" cy="807469"/>
          </a:xfrm>
        </p:grpSpPr>
        <p:sp>
          <p:nvSpPr>
            <p:cNvPr id="6" name="Rectangle : coins arrondis 5">
              <a:extLst>
                <a:ext uri="{FF2B5EF4-FFF2-40B4-BE49-F238E27FC236}">
                  <a16:creationId xmlns:a16="http://schemas.microsoft.com/office/drawing/2014/main" id="{26301228-7F05-1852-0818-29014699B851}"/>
                </a:ext>
              </a:extLst>
            </p:cNvPr>
            <p:cNvSpPr/>
            <p:nvPr/>
          </p:nvSpPr>
          <p:spPr>
            <a:xfrm>
              <a:off x="9014195" y="3567257"/>
              <a:ext cx="1361619" cy="414559"/>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3B55"/>
                  </a:solidFill>
                  <a:effectLst/>
                  <a:uLnTx/>
                  <a:uFillTx/>
                  <a:latin typeface="Calibri" panose="020F0502020204030204"/>
                  <a:ea typeface="+mn-ea"/>
                  <a:cs typeface="+mn-cs"/>
                </a:rPr>
                <a:t>Module Complet </a:t>
              </a:r>
            </a:p>
          </p:txBody>
        </p:sp>
        <p:grpSp>
          <p:nvGrpSpPr>
            <p:cNvPr id="27" name="Groupe 26">
              <a:extLst>
                <a:ext uri="{FF2B5EF4-FFF2-40B4-BE49-F238E27FC236}">
                  <a16:creationId xmlns:a16="http://schemas.microsoft.com/office/drawing/2014/main" id="{0166AAE6-708D-514B-3B91-8C217E749AD1}"/>
                </a:ext>
              </a:extLst>
            </p:cNvPr>
            <p:cNvGrpSpPr/>
            <p:nvPr/>
          </p:nvGrpSpPr>
          <p:grpSpPr>
            <a:xfrm>
              <a:off x="8632547" y="3984079"/>
              <a:ext cx="2250789" cy="390647"/>
              <a:chOff x="1450159" y="3770066"/>
              <a:chExt cx="2614423" cy="390647"/>
            </a:xfrm>
          </p:grpSpPr>
          <p:sp>
            <p:nvSpPr>
              <p:cNvPr id="12" name="Rectangle : coins arrondis 11">
                <a:extLst>
                  <a:ext uri="{FF2B5EF4-FFF2-40B4-BE49-F238E27FC236}">
                    <a16:creationId xmlns:a16="http://schemas.microsoft.com/office/drawing/2014/main" id="{F839BAE6-67F6-ADAE-9B18-39D6CF30D457}"/>
                  </a:ext>
                </a:extLst>
              </p:cNvPr>
              <p:cNvSpPr/>
              <p:nvPr/>
            </p:nvSpPr>
            <p:spPr>
              <a:xfrm>
                <a:off x="1450159" y="3770066"/>
                <a:ext cx="2557960" cy="390647"/>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ZoneTexte 23">
                <a:extLst>
                  <a:ext uri="{FF2B5EF4-FFF2-40B4-BE49-F238E27FC236}">
                    <a16:creationId xmlns:a16="http://schemas.microsoft.com/office/drawing/2014/main" id="{8C822043-4F5E-FBDA-5B20-BDFE85617E71}"/>
                  </a:ext>
                </a:extLst>
              </p:cNvPr>
              <p:cNvSpPr txBox="1"/>
              <p:nvPr/>
            </p:nvSpPr>
            <p:spPr>
              <a:xfrm>
                <a:off x="1468979" y="3853390"/>
                <a:ext cx="2595603" cy="221100"/>
              </a:xfrm>
              <a:prstGeom prst="rect">
                <a:avLst/>
              </a:prstGeom>
              <a:noFill/>
            </p:spPr>
            <p:txBody>
              <a:bodyPr wrap="square" lIns="91440" tIns="45720" rIns="91440" bIns="45720" anchor="t">
                <a:spAutoFit/>
              </a:bodyPr>
              <a:lstStyle/>
              <a:p>
                <a:pPr algn="ctr">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9 </a:t>
                </a:r>
                <a:r>
                  <a:rPr lang="fr-FR" sz="1400" b="1">
                    <a:solidFill>
                      <a:srgbClr val="FFFFFF"/>
                    </a:solidFill>
                    <a:latin typeface="Calibri" panose="020F0502020204030204"/>
                  </a:rPr>
                  <a:t>rubriques supplémentaires</a:t>
                </a: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 </a:t>
                </a:r>
              </a:p>
            </p:txBody>
          </p:sp>
        </p:grpSp>
      </p:grpSp>
      <p:grpSp>
        <p:nvGrpSpPr>
          <p:cNvPr id="58" name="Groupe 57">
            <a:extLst>
              <a:ext uri="{FF2B5EF4-FFF2-40B4-BE49-F238E27FC236}">
                <a16:creationId xmlns:a16="http://schemas.microsoft.com/office/drawing/2014/main" id="{865A47DB-5B78-6945-D288-2DE4B003BC75}"/>
              </a:ext>
            </a:extLst>
          </p:cNvPr>
          <p:cNvGrpSpPr/>
          <p:nvPr/>
        </p:nvGrpSpPr>
        <p:grpSpPr>
          <a:xfrm>
            <a:off x="3066791" y="1377160"/>
            <a:ext cx="6441873" cy="448226"/>
            <a:chOff x="2111317" y="3170424"/>
            <a:chExt cx="5155372" cy="489592"/>
          </a:xfrm>
        </p:grpSpPr>
        <p:sp>
          <p:nvSpPr>
            <p:cNvPr id="34" name="Rectangle : coins arrondis 33">
              <a:extLst>
                <a:ext uri="{FF2B5EF4-FFF2-40B4-BE49-F238E27FC236}">
                  <a16:creationId xmlns:a16="http://schemas.microsoft.com/office/drawing/2014/main" id="{4FBD0C25-0567-05CC-A8D9-8D9127AAF20C}"/>
                </a:ext>
              </a:extLst>
            </p:cNvPr>
            <p:cNvSpPr/>
            <p:nvPr/>
          </p:nvSpPr>
          <p:spPr>
            <a:xfrm>
              <a:off x="2111317" y="3170424"/>
              <a:ext cx="5076342" cy="489592"/>
            </a:xfrm>
            <a:prstGeom prst="roundRect">
              <a:avLst/>
            </a:prstGeom>
            <a:noFill/>
            <a:ln w="28575">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fr-FR" sz="1200" b="1" i="0" u="sng"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5" name="ZoneTexte 54">
              <a:extLst>
                <a:ext uri="{FF2B5EF4-FFF2-40B4-BE49-F238E27FC236}">
                  <a16:creationId xmlns:a16="http://schemas.microsoft.com/office/drawing/2014/main" id="{3FA69D27-203C-EEDA-F5ED-36FC0D5AD579}"/>
                </a:ext>
              </a:extLst>
            </p:cNvPr>
            <p:cNvSpPr txBox="1"/>
            <p:nvPr/>
          </p:nvSpPr>
          <p:spPr>
            <a:xfrm>
              <a:off x="2206320" y="3241514"/>
              <a:ext cx="5060369" cy="369799"/>
            </a:xfrm>
            <a:prstGeom prst="rect">
              <a:avLst/>
            </a:prstGeom>
            <a:noFill/>
          </p:spPr>
          <p:txBody>
            <a:bodyPr wrap="square" lIns="91440" tIns="45720" rIns="91440" bIns="45720" anchor="t">
              <a:spAutoFit/>
            </a:body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4787"/>
                  </a:solidFill>
                  <a:effectLst/>
                  <a:uLnTx/>
                  <a:uFillTx/>
                  <a:latin typeface="Calibri" panose="020F0502020204030204"/>
                  <a:ea typeface="+mn-ea"/>
                  <a:cs typeface="+mn-cs"/>
                </a:rPr>
                <a:t>Une norme qui va à l’essentiel, </a:t>
              </a:r>
              <a:r>
                <a:rPr kumimoji="0" lang="fr-FR" sz="1600" b="1" i="0" u="none" strike="noStrike" kern="1200" cap="none" spc="0" normalizeH="0" baseline="0" noProof="0">
                  <a:ln>
                    <a:noFill/>
                  </a:ln>
                  <a:solidFill>
                    <a:srgbClr val="004787"/>
                  </a:solidFill>
                  <a:effectLst/>
                  <a:uLnTx/>
                  <a:uFillTx/>
                  <a:latin typeface="Calibri" panose="020F0502020204030204"/>
                  <a:ea typeface="+mn-ea"/>
                  <a:cs typeface="+mn-cs"/>
                </a:rPr>
                <a:t>facile </a:t>
              </a:r>
              <a:r>
                <a:rPr lang="fr-FR" sz="1600" b="1">
                  <a:solidFill>
                    <a:srgbClr val="004787"/>
                  </a:solidFill>
                  <a:latin typeface="Calibri" panose="020F0502020204030204"/>
                </a:rPr>
                <a:t>à</a:t>
              </a:r>
              <a:r>
                <a:rPr kumimoji="0" lang="fr-FR" sz="1600" b="1" i="0" u="none" strike="noStrike" kern="1200" cap="none" spc="0" normalizeH="0" baseline="0" noProof="0">
                  <a:ln>
                    <a:noFill/>
                  </a:ln>
                  <a:solidFill>
                    <a:srgbClr val="004787"/>
                  </a:solidFill>
                  <a:effectLst/>
                  <a:uLnTx/>
                  <a:uFillTx/>
                  <a:latin typeface="Calibri" panose="020F0502020204030204"/>
                  <a:ea typeface="+mn-ea"/>
                  <a:cs typeface="+mn-cs"/>
                </a:rPr>
                <a:t> prendre en main.</a:t>
              </a:r>
              <a:endParaRPr kumimoji="0" lang="fr-FR" sz="1600" b="0" i="0" u="none" strike="noStrike" kern="1200" cap="none" spc="0" normalizeH="0" baseline="0" noProof="0">
                <a:ln>
                  <a:noFill/>
                </a:ln>
                <a:solidFill>
                  <a:srgbClr val="004787"/>
                </a:solidFill>
                <a:effectLst/>
                <a:uLnTx/>
                <a:uFillTx/>
                <a:latin typeface="Calibri" panose="020F0502020204030204"/>
                <a:ea typeface="+mn-ea"/>
                <a:cs typeface="+mn-cs"/>
              </a:endParaRPr>
            </a:p>
          </p:txBody>
        </p:sp>
      </p:grpSp>
      <p:grpSp>
        <p:nvGrpSpPr>
          <p:cNvPr id="61" name="Groupe 60">
            <a:extLst>
              <a:ext uri="{FF2B5EF4-FFF2-40B4-BE49-F238E27FC236}">
                <a16:creationId xmlns:a16="http://schemas.microsoft.com/office/drawing/2014/main" id="{27A1F7D6-9EA8-05DD-4F74-F4325C62F70B}"/>
              </a:ext>
            </a:extLst>
          </p:cNvPr>
          <p:cNvGrpSpPr/>
          <p:nvPr/>
        </p:nvGrpSpPr>
        <p:grpSpPr>
          <a:xfrm>
            <a:off x="2931473" y="2052646"/>
            <a:ext cx="2551405" cy="861818"/>
            <a:chOff x="8600140" y="3704930"/>
            <a:chExt cx="2234587" cy="581670"/>
          </a:xfrm>
        </p:grpSpPr>
        <p:sp>
          <p:nvSpPr>
            <p:cNvPr id="62" name="Rectangle : coins arrondis 61">
              <a:extLst>
                <a:ext uri="{FF2B5EF4-FFF2-40B4-BE49-F238E27FC236}">
                  <a16:creationId xmlns:a16="http://schemas.microsoft.com/office/drawing/2014/main" id="{9AA12E0B-AD43-84BE-D7C2-D7F93613D53E}"/>
                </a:ext>
              </a:extLst>
            </p:cNvPr>
            <p:cNvSpPr/>
            <p:nvPr/>
          </p:nvSpPr>
          <p:spPr>
            <a:xfrm>
              <a:off x="9014196" y="3704930"/>
              <a:ext cx="1361619" cy="270101"/>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3B55"/>
                  </a:solidFill>
                  <a:effectLst/>
                  <a:uLnTx/>
                  <a:uFillTx/>
                  <a:latin typeface="Calibri" panose="020F0502020204030204"/>
                  <a:ea typeface="+mn-ea"/>
                  <a:cs typeface="+mn-cs"/>
                </a:rPr>
                <a:t>Norme VSME </a:t>
              </a:r>
            </a:p>
          </p:txBody>
        </p:sp>
        <p:grpSp>
          <p:nvGrpSpPr>
            <p:cNvPr id="63" name="Groupe 62">
              <a:extLst>
                <a:ext uri="{FF2B5EF4-FFF2-40B4-BE49-F238E27FC236}">
                  <a16:creationId xmlns:a16="http://schemas.microsoft.com/office/drawing/2014/main" id="{80326667-FF70-BF63-49C6-04C9F833CEB9}"/>
                </a:ext>
              </a:extLst>
            </p:cNvPr>
            <p:cNvGrpSpPr/>
            <p:nvPr/>
          </p:nvGrpSpPr>
          <p:grpSpPr>
            <a:xfrm>
              <a:off x="8600140" y="3984078"/>
              <a:ext cx="2234587" cy="302522"/>
              <a:chOff x="1412516" y="3770065"/>
              <a:chExt cx="2595604" cy="302522"/>
            </a:xfrm>
          </p:grpSpPr>
          <p:sp>
            <p:nvSpPr>
              <p:cNvPr id="64" name="Rectangle : coins arrondis 63">
                <a:extLst>
                  <a:ext uri="{FF2B5EF4-FFF2-40B4-BE49-F238E27FC236}">
                    <a16:creationId xmlns:a16="http://schemas.microsoft.com/office/drawing/2014/main" id="{E87BE136-1C8C-9C28-D62A-51FD68FECCE4}"/>
                  </a:ext>
                </a:extLst>
              </p:cNvPr>
              <p:cNvSpPr/>
              <p:nvPr/>
            </p:nvSpPr>
            <p:spPr>
              <a:xfrm>
                <a:off x="1450160" y="3770065"/>
                <a:ext cx="2557960" cy="302522"/>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ZoneTexte 64">
                <a:extLst>
                  <a:ext uri="{FF2B5EF4-FFF2-40B4-BE49-F238E27FC236}">
                    <a16:creationId xmlns:a16="http://schemas.microsoft.com/office/drawing/2014/main" id="{73516161-8177-BA70-5FD7-059581FC2C43}"/>
                  </a:ext>
                </a:extLst>
              </p:cNvPr>
              <p:cNvSpPr txBox="1"/>
              <p:nvPr/>
            </p:nvSpPr>
            <p:spPr>
              <a:xfrm>
                <a:off x="1412516" y="3817461"/>
                <a:ext cx="2595604" cy="207729"/>
              </a:xfrm>
              <a:prstGeom prst="rect">
                <a:avLst/>
              </a:prstGeom>
              <a:noFill/>
            </p:spPr>
            <p:txBody>
              <a:bodyPr wrap="square" lIns="91440" tIns="45720" rIns="91440" bIns="45720" anchor="t">
                <a:spAutoFit/>
              </a:body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15 pages</a:t>
                </a:r>
              </a:p>
            </p:txBody>
          </p:sp>
        </p:grpSp>
      </p:grpSp>
      <p:grpSp>
        <p:nvGrpSpPr>
          <p:cNvPr id="71" name="Groupe 70">
            <a:extLst>
              <a:ext uri="{FF2B5EF4-FFF2-40B4-BE49-F238E27FC236}">
                <a16:creationId xmlns:a16="http://schemas.microsoft.com/office/drawing/2014/main" id="{7B7D3F2A-9B8F-225B-C558-E01C0A398EBA}"/>
              </a:ext>
            </a:extLst>
          </p:cNvPr>
          <p:cNvGrpSpPr/>
          <p:nvPr/>
        </p:nvGrpSpPr>
        <p:grpSpPr>
          <a:xfrm>
            <a:off x="7891362" y="1980441"/>
            <a:ext cx="3414956" cy="3286267"/>
            <a:chOff x="8559806" y="3800458"/>
            <a:chExt cx="2234587" cy="492319"/>
          </a:xfrm>
        </p:grpSpPr>
        <p:sp>
          <p:nvSpPr>
            <p:cNvPr id="72" name="Rectangle : coins arrondis 71">
              <a:extLst>
                <a:ext uri="{FF2B5EF4-FFF2-40B4-BE49-F238E27FC236}">
                  <a16:creationId xmlns:a16="http://schemas.microsoft.com/office/drawing/2014/main" id="{8251365D-5D41-C957-A6DC-B537AF7874CA}"/>
                </a:ext>
              </a:extLst>
            </p:cNvPr>
            <p:cNvSpPr/>
            <p:nvPr/>
          </p:nvSpPr>
          <p:spPr>
            <a:xfrm>
              <a:off x="9012493" y="3800458"/>
              <a:ext cx="1361619" cy="131443"/>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03B55"/>
                  </a:solidFill>
                  <a:effectLst/>
                  <a:uLnTx/>
                  <a:uFillTx/>
                  <a:latin typeface="Calibri" panose="020F0502020204030204"/>
                  <a:ea typeface="+mn-ea"/>
                  <a:cs typeface="+mn-cs"/>
                </a:rPr>
                <a:t>Guidance</a:t>
              </a:r>
              <a:r>
                <a:rPr kumimoji="0" lang="fr-FR" sz="1400" b="1" i="0" u="none" strike="noStrike" kern="1200" cap="none" spc="0" normalizeH="0" baseline="0" noProof="0">
                  <a:ln>
                    <a:noFill/>
                  </a:ln>
                  <a:solidFill>
                    <a:srgbClr val="003B55"/>
                  </a:solidFill>
                  <a:effectLst/>
                  <a:uLnTx/>
                  <a:uFillTx/>
                  <a:latin typeface="Calibri" panose="020F0502020204030204"/>
                  <a:ea typeface="+mn-ea"/>
                  <a:cs typeface="+mn-cs"/>
                </a:rPr>
                <a:t> VSME</a:t>
              </a:r>
            </a:p>
          </p:txBody>
        </p:sp>
        <p:grpSp>
          <p:nvGrpSpPr>
            <p:cNvPr id="73" name="Groupe 72">
              <a:extLst>
                <a:ext uri="{FF2B5EF4-FFF2-40B4-BE49-F238E27FC236}">
                  <a16:creationId xmlns:a16="http://schemas.microsoft.com/office/drawing/2014/main" id="{8062A9EC-D660-9BF4-F812-E35D294C3F31}"/>
                </a:ext>
              </a:extLst>
            </p:cNvPr>
            <p:cNvGrpSpPr/>
            <p:nvPr/>
          </p:nvGrpSpPr>
          <p:grpSpPr>
            <a:xfrm>
              <a:off x="8559806" y="3932213"/>
              <a:ext cx="2234587" cy="360564"/>
              <a:chOff x="1365664" y="3718200"/>
              <a:chExt cx="2595604" cy="360564"/>
            </a:xfrm>
          </p:grpSpPr>
          <p:sp>
            <p:nvSpPr>
              <p:cNvPr id="74" name="Rectangle : coins arrondis 73">
                <a:extLst>
                  <a:ext uri="{FF2B5EF4-FFF2-40B4-BE49-F238E27FC236}">
                    <a16:creationId xmlns:a16="http://schemas.microsoft.com/office/drawing/2014/main" id="{6856EBB4-EAA9-53BA-8C4B-BE175C810E5D}"/>
                  </a:ext>
                </a:extLst>
              </p:cNvPr>
              <p:cNvSpPr/>
              <p:nvPr/>
            </p:nvSpPr>
            <p:spPr>
              <a:xfrm>
                <a:off x="1403308" y="3718200"/>
                <a:ext cx="2557960" cy="360564"/>
              </a:xfrm>
              <a:prstGeom prst="roundRect">
                <a:avLst/>
              </a:prstGeom>
              <a:solidFill>
                <a:schemeClr val="bg1">
                  <a:lumMod val="95000"/>
                  <a:alpha val="80000"/>
                </a:schemeClr>
              </a:solid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ZoneTexte 74">
                <a:extLst>
                  <a:ext uri="{FF2B5EF4-FFF2-40B4-BE49-F238E27FC236}">
                    <a16:creationId xmlns:a16="http://schemas.microsoft.com/office/drawing/2014/main" id="{12305FF1-631F-59C9-F11E-2BD4521439C3}"/>
                  </a:ext>
                </a:extLst>
              </p:cNvPr>
              <p:cNvSpPr txBox="1"/>
              <p:nvPr/>
            </p:nvSpPr>
            <p:spPr>
              <a:xfrm>
                <a:off x="1365664" y="3778274"/>
                <a:ext cx="2595604" cy="255133"/>
              </a:xfrm>
              <a:prstGeom prst="rect">
                <a:avLst/>
              </a:prstGeom>
              <a:noFill/>
            </p:spPr>
            <p:txBody>
              <a:bodyPr wrap="square" lIns="91440" tIns="45720" rIns="91440" bIns="45720" anchor="t">
                <a:spAutoFit/>
              </a:bodyPr>
              <a:lstStyle/>
              <a:p>
                <a:pPr marL="285750" indent="-285750" algn="ctr">
                  <a:spcBef>
                    <a:spcPts val="400"/>
                  </a:spcBef>
                  <a:buFont typeface="Wingdings" panose="05000000000000000000" pitchFamily="2" charset="2"/>
                  <a:buChar char="à"/>
                  <a:defRPr/>
                </a:pPr>
                <a:r>
                  <a:rPr lang="fr-FR" sz="1400">
                    <a:solidFill>
                      <a:srgbClr val="004787"/>
                    </a:solidFill>
                    <a:latin typeface="Calibri" panose="020F0502020204030204"/>
                  </a:rPr>
                  <a:t>Plus de </a:t>
                </a:r>
                <a:r>
                  <a:rPr lang="fr-FR" sz="1400" b="1">
                    <a:solidFill>
                      <a:srgbClr val="004787"/>
                    </a:solidFill>
                    <a:latin typeface="Calibri" panose="020F0502020204030204"/>
                  </a:rPr>
                  <a:t>35 pages </a:t>
                </a:r>
                <a:r>
                  <a:rPr lang="fr-FR" sz="1400">
                    <a:solidFill>
                      <a:srgbClr val="004787"/>
                    </a:solidFill>
                    <a:latin typeface="Calibri" panose="020F0502020204030204"/>
                  </a:rPr>
                  <a:t>de guide explicatif. </a:t>
                </a:r>
              </a:p>
              <a:p>
                <a:pPr algn="ctr">
                  <a:spcBef>
                    <a:spcPts val="400"/>
                  </a:spcBef>
                  <a:defRPr/>
                </a:pPr>
                <a:r>
                  <a:rPr lang="fr-FR" sz="1400">
                    <a:solidFill>
                      <a:srgbClr val="004787"/>
                    </a:solidFill>
                    <a:latin typeface="Calibri" panose="020F0502020204030204"/>
                  </a:rPr>
                  <a:t>* </a:t>
                </a:r>
                <a:r>
                  <a:rPr lang="fr-FR" sz="1400" b="1">
                    <a:solidFill>
                      <a:srgbClr val="004787"/>
                    </a:solidFill>
                    <a:latin typeface="Calibri" panose="020F0502020204030204"/>
                  </a:rPr>
                  <a:t>L’EFRAG continue de travailler sur la publication de </a:t>
                </a:r>
                <a:r>
                  <a:rPr lang="fr-FR" sz="1400" b="1" i="1">
                    <a:solidFill>
                      <a:srgbClr val="004787"/>
                    </a:solidFill>
                    <a:latin typeface="Calibri" panose="020F0502020204030204"/>
                  </a:rPr>
                  <a:t>guidance</a:t>
                </a:r>
                <a:r>
                  <a:rPr lang="fr-FR" sz="1400" b="1">
                    <a:solidFill>
                      <a:srgbClr val="004787"/>
                    </a:solidFill>
                    <a:latin typeface="Calibri" panose="020F0502020204030204"/>
                  </a:rPr>
                  <a:t> VSME. </a:t>
                </a:r>
                <a:endParaRPr lang="fr-FR" sz="1400" b="1">
                  <a:solidFill>
                    <a:srgbClr val="004787"/>
                  </a:solidFill>
                  <a:latin typeface="Calibri" panose="020F0502020204030204"/>
                  <a:ea typeface="Calibri"/>
                  <a:cs typeface="Calibri"/>
                </a:endParaRPr>
              </a:p>
              <a:p>
                <a:pPr marL="285750" indent="-285750" algn="ctr">
                  <a:spcBef>
                    <a:spcPts val="400"/>
                  </a:spcBef>
                  <a:buFont typeface="Wingdings" panose="05000000000000000000" pitchFamily="2" charset="2"/>
                  <a:buChar char="à"/>
                  <a:defRPr/>
                </a:pPr>
                <a:r>
                  <a:rPr lang="fr-FR" sz="1400">
                    <a:solidFill>
                      <a:srgbClr val="004787"/>
                    </a:solidFill>
                    <a:latin typeface="Calibri" panose="020F0502020204030204"/>
                  </a:rPr>
                  <a:t>Pour les entreprises qui le souhaitent, possibilité d'ajouter des indicateurs/informations qui vont au-delà des exigences de la norme.</a:t>
                </a:r>
                <a:endParaRPr lang="fr-FR" sz="1400">
                  <a:solidFill>
                    <a:srgbClr val="004787"/>
                  </a:solidFill>
                  <a:latin typeface="Calibri" panose="020F0502020204030204"/>
                  <a:ea typeface="Calibri"/>
                  <a:cs typeface="Calibri"/>
                </a:endParaRPr>
              </a:p>
            </p:txBody>
          </p:sp>
        </p:grpSp>
      </p:grpSp>
      <p:sp>
        <p:nvSpPr>
          <p:cNvPr id="81" name="Rectangle : coins arrondis 80">
            <a:extLst>
              <a:ext uri="{FF2B5EF4-FFF2-40B4-BE49-F238E27FC236}">
                <a16:creationId xmlns:a16="http://schemas.microsoft.com/office/drawing/2014/main" id="{A0CCCE90-CB2C-DF6C-E00A-113CCC0C99FA}"/>
              </a:ext>
            </a:extLst>
          </p:cNvPr>
          <p:cNvSpPr/>
          <p:nvPr/>
        </p:nvSpPr>
        <p:spPr>
          <a:xfrm>
            <a:off x="1583170" y="5483518"/>
            <a:ext cx="6202452" cy="883048"/>
          </a:xfrm>
          <a:prstGeom prst="roundRect">
            <a:avLst/>
          </a:prstGeom>
          <a:noFill/>
          <a:ln w="28575">
            <a:solidFill>
              <a:srgbClr val="00BBC4">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400"/>
              </a:spcBef>
              <a:defRPr/>
            </a:pPr>
            <a:r>
              <a:rPr lang="fr-FR" sz="1800">
                <a:solidFill>
                  <a:srgbClr val="004787"/>
                </a:solidFill>
                <a:latin typeface="Calibri" panose="020F0502020204030204"/>
              </a:rPr>
              <a:t>La notion de </a:t>
            </a:r>
            <a:r>
              <a:rPr kumimoji="0" lang="fr-FR" sz="1800" i="0" u="none" strike="noStrike" kern="1200" cap="none" spc="0" normalizeH="0" baseline="0" noProof="0">
                <a:ln>
                  <a:noFill/>
                </a:ln>
                <a:solidFill>
                  <a:srgbClr val="004787"/>
                </a:solidFill>
                <a:effectLst/>
                <a:uLnTx/>
                <a:uFillTx/>
                <a:latin typeface="Calibri" panose="020F0502020204030204"/>
                <a:ea typeface="+mn-ea"/>
                <a:cs typeface="+mn-cs"/>
              </a:rPr>
              <a:t>« </a:t>
            </a:r>
            <a:r>
              <a:rPr kumimoji="0" lang="fr-FR" sz="1800" i="0" u="sng" strike="noStrike" kern="1200" cap="none" spc="0" normalizeH="0" baseline="0" noProof="0">
                <a:ln>
                  <a:noFill/>
                </a:ln>
                <a:solidFill>
                  <a:srgbClr val="004787"/>
                </a:solidFill>
                <a:effectLst/>
                <a:uLnTx/>
                <a:uFillTx/>
                <a:latin typeface="Calibri" panose="020F0502020204030204"/>
                <a:ea typeface="+mn-ea"/>
                <a:cs typeface="+mn-cs"/>
              </a:rPr>
              <a:t>si applicable</a:t>
            </a:r>
            <a:r>
              <a:rPr kumimoji="0" lang="fr-FR" sz="1800" i="0" strike="noStrike" kern="1200" cap="none" spc="0" normalizeH="0" baseline="0" noProof="0">
                <a:ln>
                  <a:noFill/>
                </a:ln>
                <a:solidFill>
                  <a:srgbClr val="004787"/>
                </a:solidFill>
                <a:effectLst/>
                <a:uLnTx/>
                <a:uFillTx/>
                <a:latin typeface="Calibri" panose="020F0502020204030204"/>
                <a:ea typeface="+mn-ea"/>
                <a:cs typeface="+mn-cs"/>
              </a:rPr>
              <a:t> </a:t>
            </a:r>
            <a:r>
              <a:rPr kumimoji="0" lang="fr-FR" sz="1800" i="0" u="none" strike="noStrike" kern="1200" cap="none" spc="0" normalizeH="0" baseline="0" noProof="0">
                <a:ln>
                  <a:noFill/>
                </a:ln>
                <a:solidFill>
                  <a:srgbClr val="004787"/>
                </a:solidFill>
                <a:effectLst/>
                <a:uLnTx/>
                <a:uFillTx/>
                <a:latin typeface="Calibri" panose="020F0502020204030204"/>
                <a:ea typeface="+mn-ea"/>
                <a:cs typeface="+mn-cs"/>
              </a:rPr>
              <a:t>», qui se différencie de la notion de double matérialité, </a:t>
            </a:r>
            <a:r>
              <a:rPr lang="fr-FR" sz="1800">
                <a:solidFill>
                  <a:srgbClr val="004787"/>
                </a:solidFill>
                <a:latin typeface="Calibri" panose="020F0502020204030204"/>
              </a:rPr>
              <a:t>signifie que certains</a:t>
            </a:r>
            <a:r>
              <a:rPr kumimoji="0" lang="fr-FR" sz="1800" i="0" u="none" strike="noStrike" kern="1200" cap="none" spc="0" normalizeH="0" baseline="0" noProof="0">
                <a:ln>
                  <a:noFill/>
                </a:ln>
                <a:solidFill>
                  <a:srgbClr val="004787"/>
                </a:solidFill>
                <a:effectLst/>
                <a:uLnTx/>
                <a:uFillTx/>
                <a:latin typeface="Calibri" panose="020F0502020204030204"/>
                <a:ea typeface="+mn-ea"/>
                <a:cs typeface="+mn-cs"/>
              </a:rPr>
              <a:t> points de données de la norme ne sont pas obligatoires. </a:t>
            </a:r>
            <a:endParaRPr lang="fr-FR" sz="1800" i="0" u="none" strike="noStrike" kern="1200" cap="none" spc="0" normalizeH="0" baseline="0" noProof="0">
              <a:ln>
                <a:noFill/>
              </a:ln>
              <a:solidFill>
                <a:srgbClr val="004787"/>
              </a:solidFill>
              <a:effectLst/>
              <a:uLnTx/>
              <a:uFillTx/>
              <a:latin typeface="Calibri" panose="020F0502020204030204"/>
              <a:ea typeface="Calibri"/>
              <a:cs typeface="Calibri"/>
            </a:endParaRPr>
          </a:p>
        </p:txBody>
      </p:sp>
      <p:pic>
        <p:nvPicPr>
          <p:cNvPr id="83" name="Graphique 82" descr="Cible avec un remplissage uni">
            <a:extLst>
              <a:ext uri="{FF2B5EF4-FFF2-40B4-BE49-F238E27FC236}">
                <a16:creationId xmlns:a16="http://schemas.microsoft.com/office/drawing/2014/main" id="{52F9D539-9366-809F-B9D5-A6D7DE5F2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289" y="5432458"/>
            <a:ext cx="742073" cy="759684"/>
          </a:xfrm>
          <a:prstGeom prst="rect">
            <a:avLst/>
          </a:prstGeom>
        </p:spPr>
      </p:pic>
      <p:sp>
        <p:nvSpPr>
          <p:cNvPr id="7" name="ZoneTexte 6">
            <a:extLst>
              <a:ext uri="{FF2B5EF4-FFF2-40B4-BE49-F238E27FC236}">
                <a16:creationId xmlns:a16="http://schemas.microsoft.com/office/drawing/2014/main" id="{7864A439-1793-117F-7888-8CC4E15EB191}"/>
              </a:ext>
            </a:extLst>
          </p:cNvPr>
          <p:cNvSpPr txBox="1"/>
          <p:nvPr/>
        </p:nvSpPr>
        <p:spPr>
          <a:xfrm>
            <a:off x="3087607" y="3771241"/>
            <a:ext cx="2601681" cy="307777"/>
          </a:xfrm>
          <a:prstGeom prst="rect">
            <a:avLst/>
          </a:prstGeom>
          <a:noFill/>
        </p:spPr>
        <p:txBody>
          <a:bodyPr wrap="square" lIns="91440" tIns="45720" rIns="91440" bIns="45720" anchor="t">
            <a:spAutoFit/>
          </a:bodyPr>
          <a:lstStyle/>
          <a:p>
            <a:pPr algn="ctr">
              <a:defRPr/>
            </a:pPr>
            <a:r>
              <a:rPr lang="fr-FR" sz="1400" b="1">
                <a:solidFill>
                  <a:srgbClr val="004787"/>
                </a:solidFill>
                <a:latin typeface="Calibri" panose="020F0502020204030204"/>
              </a:rPr>
              <a:t>Avec application possible du :  </a:t>
            </a:r>
            <a:endParaRPr lang="fr-FR" sz="1400" b="1" i="0" u="none" strike="noStrike" kern="1200" cap="none" spc="0" normalizeH="0" baseline="0" noProof="0">
              <a:ln>
                <a:noFill/>
              </a:ln>
              <a:solidFill>
                <a:srgbClr val="004787"/>
              </a:solidFill>
              <a:effectLst/>
              <a:uLnTx/>
              <a:uFillTx/>
              <a:latin typeface="Calibri" panose="020F0502020204030204"/>
              <a:ea typeface="Calibri"/>
              <a:cs typeface="Calibri"/>
            </a:endParaRPr>
          </a:p>
        </p:txBody>
      </p:sp>
      <p:sp>
        <p:nvSpPr>
          <p:cNvPr id="8" name="Accolade ouvrante 7">
            <a:extLst>
              <a:ext uri="{FF2B5EF4-FFF2-40B4-BE49-F238E27FC236}">
                <a16:creationId xmlns:a16="http://schemas.microsoft.com/office/drawing/2014/main" id="{A73B0C4B-7377-7631-6837-8836F47E375B}"/>
              </a:ext>
            </a:extLst>
          </p:cNvPr>
          <p:cNvSpPr/>
          <p:nvPr/>
        </p:nvSpPr>
        <p:spPr>
          <a:xfrm rot="5400000">
            <a:off x="3844191" y="1172375"/>
            <a:ext cx="722917" cy="4282864"/>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endParaRPr kumimoji="0" lang="fr-FR" sz="1801"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2CE60010-F61A-0F2B-D91F-8D5997A813F9}"/>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11</a:t>
            </a:fld>
            <a:endParaRPr lang="en-US" sz="1600" b="1">
              <a:solidFill>
                <a:schemeClr val="bg1"/>
              </a:solidFill>
            </a:endParaRPr>
          </a:p>
        </p:txBody>
      </p:sp>
    </p:spTree>
    <p:extLst>
      <p:ext uri="{BB962C8B-B14F-4D97-AF65-F5344CB8AC3E}">
        <p14:creationId xmlns:p14="http://schemas.microsoft.com/office/powerpoint/2010/main" val="323257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2341A-7AD0-663E-B959-35F85ADB2B5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74E76286-489E-2417-63DC-E5234377CC57}"/>
              </a:ext>
            </a:extLst>
          </p:cNvPr>
          <p:cNvSpPr>
            <a:spLocks noGrp="1"/>
          </p:cNvSpPr>
          <p:nvPr>
            <p:ph type="title"/>
          </p:nvPr>
        </p:nvSpPr>
        <p:spPr/>
        <p:txBody>
          <a:bodyPr>
            <a:normAutofit/>
          </a:bodyPr>
          <a:lstStyle/>
          <a:p>
            <a:pPr algn="l"/>
            <a:r>
              <a:rPr lang="fr-FR" sz="2400" dirty="0">
                <a:solidFill>
                  <a:schemeClr val="tx1"/>
                </a:solidFill>
                <a:latin typeface="+mn-lt"/>
              </a:rPr>
              <a:t>2.3 </a:t>
            </a:r>
            <a:r>
              <a:rPr lang="fr-FR" sz="2400" dirty="0">
                <a:latin typeface="+mn-lt"/>
              </a:rPr>
              <a:t>Votre</a:t>
            </a:r>
            <a:r>
              <a:rPr lang="fr-FR" sz="2400" dirty="0">
                <a:solidFill>
                  <a:schemeClr val="tx1"/>
                </a:solidFill>
                <a:latin typeface="+mn-lt"/>
              </a:rPr>
              <a:t> finalité : quel livrable ?</a:t>
            </a:r>
            <a:br>
              <a:rPr lang="fr-FR" sz="2400" dirty="0">
                <a:solidFill>
                  <a:schemeClr val="tx1"/>
                </a:solidFill>
                <a:latin typeface="+mn-lt"/>
              </a:rPr>
            </a:br>
            <a:r>
              <a:rPr lang="fr-FR" sz="2400" dirty="0">
                <a:solidFill>
                  <a:schemeClr val="tx1"/>
                </a:solidFill>
                <a:latin typeface="+mn-lt"/>
              </a:rPr>
              <a:t>   </a:t>
            </a:r>
          </a:p>
        </p:txBody>
      </p:sp>
      <p:grpSp>
        <p:nvGrpSpPr>
          <p:cNvPr id="6" name="Groupe 5">
            <a:extLst>
              <a:ext uri="{FF2B5EF4-FFF2-40B4-BE49-F238E27FC236}">
                <a16:creationId xmlns:a16="http://schemas.microsoft.com/office/drawing/2014/main" id="{A8D7E415-FF3F-F6EE-530F-4DCE9D2D6822}"/>
              </a:ext>
            </a:extLst>
          </p:cNvPr>
          <p:cNvGrpSpPr/>
          <p:nvPr/>
        </p:nvGrpSpPr>
        <p:grpSpPr>
          <a:xfrm>
            <a:off x="1269809" y="1611804"/>
            <a:ext cx="2866762" cy="1734301"/>
            <a:chOff x="8330090" y="3408996"/>
            <a:chExt cx="2866762" cy="1349361"/>
          </a:xfrm>
        </p:grpSpPr>
        <p:sp>
          <p:nvSpPr>
            <p:cNvPr id="7" name="Rectangle : coins arrondis 6">
              <a:extLst>
                <a:ext uri="{FF2B5EF4-FFF2-40B4-BE49-F238E27FC236}">
                  <a16:creationId xmlns:a16="http://schemas.microsoft.com/office/drawing/2014/main" id="{546D641A-7F6D-A0F0-5DC7-32961070873F}"/>
                </a:ext>
              </a:extLst>
            </p:cNvPr>
            <p:cNvSpPr/>
            <p:nvPr/>
          </p:nvSpPr>
          <p:spPr>
            <a:xfrm>
              <a:off x="8896775" y="3408996"/>
              <a:ext cx="1649467" cy="461234"/>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400" b="1">
                  <a:solidFill>
                    <a:srgbClr val="004787"/>
                  </a:solidFill>
                </a:rPr>
                <a:t>Un rapport simplifié de durabilité  </a:t>
              </a:r>
            </a:p>
          </p:txBody>
        </p:sp>
        <p:sp>
          <p:nvSpPr>
            <p:cNvPr id="9" name="Rectangle : coins arrondis 8">
              <a:extLst>
                <a:ext uri="{FF2B5EF4-FFF2-40B4-BE49-F238E27FC236}">
                  <a16:creationId xmlns:a16="http://schemas.microsoft.com/office/drawing/2014/main" id="{0A207B72-DC5F-0BA5-5834-BE2B7FBA1A01}"/>
                </a:ext>
              </a:extLst>
            </p:cNvPr>
            <p:cNvSpPr/>
            <p:nvPr/>
          </p:nvSpPr>
          <p:spPr>
            <a:xfrm>
              <a:off x="8330090" y="3870230"/>
              <a:ext cx="2866762" cy="888127"/>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fr-FR" sz="1200"/>
            </a:p>
          </p:txBody>
        </p:sp>
      </p:grpSp>
      <p:sp>
        <p:nvSpPr>
          <p:cNvPr id="27" name="ZoneTexte 26">
            <a:extLst>
              <a:ext uri="{FF2B5EF4-FFF2-40B4-BE49-F238E27FC236}">
                <a16:creationId xmlns:a16="http://schemas.microsoft.com/office/drawing/2014/main" id="{52F13C95-BA26-67BA-26D4-702651F4CD54}"/>
              </a:ext>
            </a:extLst>
          </p:cNvPr>
          <p:cNvSpPr txBox="1"/>
          <p:nvPr/>
        </p:nvSpPr>
        <p:spPr>
          <a:xfrm>
            <a:off x="1269809" y="2257999"/>
            <a:ext cx="2866761" cy="1384995"/>
          </a:xfrm>
          <a:prstGeom prst="rect">
            <a:avLst/>
          </a:prstGeom>
          <a:noFill/>
        </p:spPr>
        <p:txBody>
          <a:bodyPr wrap="square">
            <a:spAutoFit/>
          </a:bodyPr>
          <a:lstStyle/>
          <a:p>
            <a:pPr marL="171450" marR="0" lvl="0" indent="-171450" algn="ctr" defTabSz="457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a:ln>
                  <a:noFill/>
                </a:ln>
                <a:solidFill>
                  <a:srgbClr val="FFFFFF"/>
                </a:solidFill>
                <a:effectLst/>
                <a:uLnTx/>
                <a:uFillTx/>
                <a:ea typeface="+mn-ea"/>
                <a:cs typeface="+mn-cs"/>
              </a:rPr>
              <a:t>Respect des </a:t>
            </a:r>
            <a:r>
              <a:rPr kumimoji="0" lang="fr-FR" sz="1400" b="1" i="0" u="none" strike="noStrike" kern="1200" cap="none" spc="0" normalizeH="0" baseline="0" noProof="0">
                <a:ln>
                  <a:noFill/>
                </a:ln>
                <a:solidFill>
                  <a:srgbClr val="FFFFFF"/>
                </a:solidFill>
                <a:effectLst/>
                <a:uLnTx/>
                <a:uFillTx/>
                <a:ea typeface="+mn-ea"/>
                <a:cs typeface="+mn-cs"/>
              </a:rPr>
              <a:t>exigences générales </a:t>
            </a:r>
          </a:p>
          <a:p>
            <a:pPr marL="171450" marR="0" lvl="0" indent="-171450" algn="ctr" defTabSz="457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a:ln>
                  <a:noFill/>
                </a:ln>
                <a:solidFill>
                  <a:srgbClr val="FFFFFF"/>
                </a:solidFill>
                <a:effectLst/>
                <a:uLnTx/>
                <a:uFillTx/>
                <a:ea typeface="+mn-ea"/>
                <a:cs typeface="+mn-cs"/>
              </a:rPr>
              <a:t>Mise en valeur du </a:t>
            </a:r>
            <a:r>
              <a:rPr kumimoji="0" lang="fr-FR" sz="1400" b="1" i="0" u="none" strike="noStrike" kern="1200" cap="none" spc="0" normalizeH="0" baseline="0" noProof="0">
                <a:ln>
                  <a:noFill/>
                </a:ln>
                <a:solidFill>
                  <a:srgbClr val="FFFFFF"/>
                </a:solidFill>
                <a:effectLst/>
                <a:uLnTx/>
                <a:uFillTx/>
                <a:ea typeface="+mn-ea"/>
                <a:cs typeface="+mn-cs"/>
              </a:rPr>
              <a:t>module</a:t>
            </a:r>
            <a:r>
              <a:rPr kumimoji="0" lang="fr-FR" sz="1400" i="0" u="none" strike="noStrike" kern="1200" cap="none" spc="0" normalizeH="0" baseline="0" noProof="0">
                <a:ln>
                  <a:noFill/>
                </a:ln>
                <a:solidFill>
                  <a:srgbClr val="FFFFFF"/>
                </a:solidFill>
                <a:effectLst/>
                <a:uLnTx/>
                <a:uFillTx/>
                <a:ea typeface="+mn-ea"/>
                <a:cs typeface="+mn-cs"/>
              </a:rPr>
              <a:t> choisi</a:t>
            </a:r>
          </a:p>
          <a:p>
            <a:pPr marL="171450" marR="0" lvl="0" indent="-171450" algn="ctr" defTabSz="457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i="0" u="none" strike="noStrike" kern="1200" cap="none" spc="0" normalizeH="0" baseline="0" noProof="0">
                <a:ln>
                  <a:noFill/>
                </a:ln>
                <a:solidFill>
                  <a:srgbClr val="FFFFFF"/>
                </a:solidFill>
                <a:effectLst/>
                <a:uLnTx/>
                <a:uFillTx/>
                <a:ea typeface="+mn-ea"/>
                <a:cs typeface="+mn-cs"/>
              </a:rPr>
              <a:t>Présentation des </a:t>
            </a:r>
            <a:r>
              <a:rPr kumimoji="0" lang="fr-FR" sz="1400" b="1" i="0" u="none" strike="noStrike" kern="1200" cap="none" spc="0" normalizeH="0" baseline="0" noProof="0">
                <a:ln>
                  <a:noFill/>
                </a:ln>
                <a:solidFill>
                  <a:srgbClr val="FFFFFF"/>
                </a:solidFill>
                <a:effectLst/>
                <a:uLnTx/>
                <a:uFillTx/>
                <a:ea typeface="+mn-ea"/>
                <a:cs typeface="+mn-cs"/>
              </a:rPr>
              <a:t>indicateurs quantitatifs </a:t>
            </a:r>
            <a:r>
              <a:rPr kumimoji="0" lang="fr-FR" sz="1400" i="0" u="none" strike="noStrike" kern="1200" cap="none" spc="0" normalizeH="0" baseline="0" noProof="0">
                <a:ln>
                  <a:noFill/>
                </a:ln>
                <a:solidFill>
                  <a:srgbClr val="FFFFFF"/>
                </a:solidFill>
                <a:effectLst/>
                <a:uLnTx/>
                <a:uFillTx/>
                <a:ea typeface="+mn-ea"/>
                <a:cs typeface="+mn-cs"/>
              </a:rPr>
              <a:t>et </a:t>
            </a:r>
            <a:r>
              <a:rPr kumimoji="0" lang="fr-FR" sz="1400" b="1" i="0" u="none" strike="noStrike" kern="1200" cap="none" spc="0" normalizeH="0" baseline="0" noProof="0">
                <a:ln>
                  <a:noFill/>
                </a:ln>
                <a:solidFill>
                  <a:srgbClr val="FFFFFF"/>
                </a:solidFill>
                <a:effectLst/>
                <a:uLnTx/>
                <a:uFillTx/>
                <a:ea typeface="+mn-ea"/>
                <a:cs typeface="+mn-cs"/>
              </a:rPr>
              <a:t>qualitatifs </a:t>
            </a:r>
            <a:r>
              <a:rPr kumimoji="0" lang="fr-FR" sz="1400" b="1" i="0" u="sng" strike="noStrike" kern="1200" cap="none" spc="0" normalizeH="0" baseline="0" noProof="0">
                <a:ln>
                  <a:noFill/>
                </a:ln>
                <a:solidFill>
                  <a:srgbClr val="FFFFFF"/>
                </a:solidFill>
                <a:effectLst/>
                <a:uLnTx/>
                <a:uFillTx/>
                <a:ea typeface="+mn-ea"/>
                <a:cs typeface="+mn-cs"/>
              </a:rPr>
              <a:t>pertinents</a:t>
            </a:r>
            <a:r>
              <a:rPr kumimoji="0" lang="fr-FR" sz="1400" b="1" i="0" u="none" strike="noStrike" kern="1200" cap="none" spc="0" normalizeH="0" baseline="0" noProof="0">
                <a:ln>
                  <a:noFill/>
                </a:ln>
                <a:solidFill>
                  <a:srgbClr val="FFFFFF"/>
                </a:solidFill>
                <a:effectLst/>
                <a:uLnTx/>
                <a:uFillTx/>
                <a:ea typeface="+mn-ea"/>
                <a:cs typeface="+mn-cs"/>
              </a:rPr>
              <a:t>  </a:t>
            </a:r>
          </a:p>
          <a:p>
            <a:pPr marL="171450" marR="0" lvl="0" indent="-171450" algn="ctr" defTabSz="45719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400" b="1" i="0" u="none" strike="noStrike" kern="1200" cap="none" spc="0" normalizeH="0" baseline="0" noProof="0">
              <a:ln>
                <a:noFill/>
              </a:ln>
              <a:solidFill>
                <a:srgbClr val="FFFFFF"/>
              </a:solidFill>
              <a:effectLst/>
              <a:uLnTx/>
              <a:uFillTx/>
              <a:ea typeface="+mn-ea"/>
              <a:cs typeface="+mn-cs"/>
            </a:endParaRPr>
          </a:p>
        </p:txBody>
      </p:sp>
      <p:sp>
        <p:nvSpPr>
          <p:cNvPr id="29" name="Rectangle : coins arrondis 28">
            <a:extLst>
              <a:ext uri="{FF2B5EF4-FFF2-40B4-BE49-F238E27FC236}">
                <a16:creationId xmlns:a16="http://schemas.microsoft.com/office/drawing/2014/main" id="{7806F1BD-5185-D9F9-3781-AC335A04683D}"/>
              </a:ext>
            </a:extLst>
          </p:cNvPr>
          <p:cNvSpPr/>
          <p:nvPr/>
        </p:nvSpPr>
        <p:spPr>
          <a:xfrm>
            <a:off x="5425754" y="4191263"/>
            <a:ext cx="5928046" cy="887357"/>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400">
              <a:solidFill>
                <a:srgbClr val="004787"/>
              </a:solidFill>
            </a:endParaRPr>
          </a:p>
          <a:p>
            <a:endParaRPr lang="fr-FR" sz="1400">
              <a:solidFill>
                <a:srgbClr val="004787"/>
              </a:solidFill>
            </a:endParaRPr>
          </a:p>
        </p:txBody>
      </p:sp>
      <p:sp>
        <p:nvSpPr>
          <p:cNvPr id="30" name="Rectangle : coins arrondis 29">
            <a:extLst>
              <a:ext uri="{FF2B5EF4-FFF2-40B4-BE49-F238E27FC236}">
                <a16:creationId xmlns:a16="http://schemas.microsoft.com/office/drawing/2014/main" id="{81283657-0760-F9D3-3173-DB753A03527D}"/>
              </a:ext>
            </a:extLst>
          </p:cNvPr>
          <p:cNvSpPr/>
          <p:nvPr/>
        </p:nvSpPr>
        <p:spPr>
          <a:xfrm>
            <a:off x="5448392" y="3571627"/>
            <a:ext cx="1705464" cy="368823"/>
          </a:xfrm>
          <a:prstGeom prst="round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4787"/>
                </a:solidFill>
              </a:rPr>
              <a:t>Environnement </a:t>
            </a:r>
          </a:p>
        </p:txBody>
      </p:sp>
      <p:sp>
        <p:nvSpPr>
          <p:cNvPr id="31" name="Rectangle : coins arrondis 30">
            <a:extLst>
              <a:ext uri="{FF2B5EF4-FFF2-40B4-BE49-F238E27FC236}">
                <a16:creationId xmlns:a16="http://schemas.microsoft.com/office/drawing/2014/main" id="{4B37B575-A752-A53E-EFE1-CA5032BE804A}"/>
              </a:ext>
            </a:extLst>
          </p:cNvPr>
          <p:cNvSpPr/>
          <p:nvPr/>
        </p:nvSpPr>
        <p:spPr>
          <a:xfrm>
            <a:off x="7530551" y="3571627"/>
            <a:ext cx="1705463" cy="368823"/>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4787"/>
                </a:solidFill>
              </a:rPr>
              <a:t>Social </a:t>
            </a:r>
          </a:p>
        </p:txBody>
      </p:sp>
      <p:sp>
        <p:nvSpPr>
          <p:cNvPr id="32" name="Rectangle : coins arrondis 31">
            <a:extLst>
              <a:ext uri="{FF2B5EF4-FFF2-40B4-BE49-F238E27FC236}">
                <a16:creationId xmlns:a16="http://schemas.microsoft.com/office/drawing/2014/main" id="{12F45ED9-AB2C-7951-C528-2E451F714E85}"/>
              </a:ext>
            </a:extLst>
          </p:cNvPr>
          <p:cNvSpPr/>
          <p:nvPr/>
        </p:nvSpPr>
        <p:spPr>
          <a:xfrm>
            <a:off x="9612710" y="3571627"/>
            <a:ext cx="1705463" cy="368823"/>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4787"/>
                </a:solidFill>
              </a:rPr>
              <a:t>Gouvernance</a:t>
            </a:r>
          </a:p>
        </p:txBody>
      </p:sp>
      <p:sp>
        <p:nvSpPr>
          <p:cNvPr id="38" name="Rectangle 37">
            <a:extLst>
              <a:ext uri="{FF2B5EF4-FFF2-40B4-BE49-F238E27FC236}">
                <a16:creationId xmlns:a16="http://schemas.microsoft.com/office/drawing/2014/main" id="{7AABC69F-F63A-FF73-BB66-4E0754653587}"/>
              </a:ext>
            </a:extLst>
          </p:cNvPr>
          <p:cNvSpPr/>
          <p:nvPr/>
        </p:nvSpPr>
        <p:spPr>
          <a:xfrm>
            <a:off x="1416496" y="4783980"/>
            <a:ext cx="227866" cy="1862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t>Revoir image </a:t>
            </a:r>
          </a:p>
        </p:txBody>
      </p:sp>
      <p:pic>
        <p:nvPicPr>
          <p:cNvPr id="40" name="Graphique 39" descr="Ampoule et engrenage avec un remplissage uni">
            <a:extLst>
              <a:ext uri="{FF2B5EF4-FFF2-40B4-BE49-F238E27FC236}">
                <a16:creationId xmlns:a16="http://schemas.microsoft.com/office/drawing/2014/main" id="{EBC4EE6B-098C-F8B8-C4F3-2CBD56BC6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4080" y="976636"/>
            <a:ext cx="751710" cy="751710"/>
          </a:xfrm>
          <a:prstGeom prst="rect">
            <a:avLst/>
          </a:prstGeom>
        </p:spPr>
      </p:pic>
      <p:grpSp>
        <p:nvGrpSpPr>
          <p:cNvPr id="42" name="Groupe 41">
            <a:extLst>
              <a:ext uri="{FF2B5EF4-FFF2-40B4-BE49-F238E27FC236}">
                <a16:creationId xmlns:a16="http://schemas.microsoft.com/office/drawing/2014/main" id="{2351F956-A5DC-0D6F-37F3-6E5F339215E6}"/>
              </a:ext>
            </a:extLst>
          </p:cNvPr>
          <p:cNvGrpSpPr/>
          <p:nvPr/>
        </p:nvGrpSpPr>
        <p:grpSpPr>
          <a:xfrm>
            <a:off x="5731070" y="1873184"/>
            <a:ext cx="5714672" cy="1194563"/>
            <a:chOff x="5792182" y="2260245"/>
            <a:chExt cx="5766620" cy="1194563"/>
          </a:xfrm>
        </p:grpSpPr>
        <p:sp>
          <p:nvSpPr>
            <p:cNvPr id="36" name="ZoneTexte 35">
              <a:extLst>
                <a:ext uri="{FF2B5EF4-FFF2-40B4-BE49-F238E27FC236}">
                  <a16:creationId xmlns:a16="http://schemas.microsoft.com/office/drawing/2014/main" id="{FE4BCA2F-7107-11EF-A79B-4E3D3B1B4F28}"/>
                </a:ext>
              </a:extLst>
            </p:cNvPr>
            <p:cNvSpPr txBox="1"/>
            <p:nvPr/>
          </p:nvSpPr>
          <p:spPr>
            <a:xfrm>
              <a:off x="5825640" y="2272750"/>
              <a:ext cx="5733162" cy="1169551"/>
            </a:xfrm>
            <a:prstGeom prst="rect">
              <a:avLst/>
            </a:prstGeom>
            <a:noFill/>
          </p:spPr>
          <p:txBody>
            <a:bodyPr wrap="square">
              <a:spAutoFit/>
            </a:bodyPr>
            <a:lstStyle/>
            <a:p>
              <a:pPr algn="ctr"/>
              <a:r>
                <a:rPr lang="fr-FR" sz="1400">
                  <a:solidFill>
                    <a:srgbClr val="004787"/>
                  </a:solidFill>
                </a:rPr>
                <a:t>Les entreprises ne sont pas tenues de publier des </a:t>
              </a:r>
              <a:r>
                <a:rPr lang="fr-FR" sz="1400" b="1">
                  <a:solidFill>
                    <a:srgbClr val="004787"/>
                  </a:solidFill>
                </a:rPr>
                <a:t>informations classifiées</a:t>
              </a:r>
              <a:r>
                <a:rPr lang="fr-FR" sz="1400">
                  <a:solidFill>
                    <a:srgbClr val="004787"/>
                  </a:solidFill>
                </a:rPr>
                <a:t> ou </a:t>
              </a:r>
              <a:r>
                <a:rPr lang="fr-FR" sz="1400" b="1">
                  <a:solidFill>
                    <a:srgbClr val="004787"/>
                  </a:solidFill>
                </a:rPr>
                <a:t>sensibles</a:t>
              </a:r>
              <a:r>
                <a:rPr lang="fr-FR" sz="1400">
                  <a:solidFill>
                    <a:srgbClr val="004787"/>
                  </a:solidFill>
                </a:rPr>
                <a:t> </a:t>
              </a:r>
            </a:p>
            <a:p>
              <a:pPr algn="ctr"/>
              <a:r>
                <a:rPr lang="fr-FR" sz="1400">
                  <a:solidFill>
                    <a:srgbClr val="004787"/>
                  </a:solidFill>
                  <a:sym typeface="Wingdings" panose="05000000000000000000" pitchFamily="2" charset="2"/>
                </a:rPr>
                <a:t>= Informations ayant une valeur commerciale dont la publication aura probablement un </a:t>
              </a:r>
              <a:r>
                <a:rPr lang="fr-FR" sz="1400" b="1">
                  <a:solidFill>
                    <a:srgbClr val="004787"/>
                  </a:solidFill>
                  <a:sym typeface="Wingdings" panose="05000000000000000000" pitchFamily="2" charset="2"/>
                </a:rPr>
                <a:t>impact négatif</a:t>
              </a:r>
              <a:r>
                <a:rPr lang="fr-FR" sz="1400">
                  <a:solidFill>
                    <a:srgbClr val="004787"/>
                  </a:solidFill>
                  <a:sym typeface="Wingdings" panose="05000000000000000000" pitchFamily="2" charset="2"/>
                </a:rPr>
                <a:t> sur la </a:t>
              </a:r>
              <a:r>
                <a:rPr lang="fr-FR" sz="1400" b="1">
                  <a:solidFill>
                    <a:srgbClr val="004787"/>
                  </a:solidFill>
                  <a:sym typeface="Wingdings" panose="05000000000000000000" pitchFamily="2" charset="2"/>
                </a:rPr>
                <a:t>performance financière </a:t>
              </a:r>
              <a:r>
                <a:rPr lang="fr-FR" sz="1400">
                  <a:solidFill>
                    <a:srgbClr val="004787"/>
                  </a:solidFill>
                  <a:sym typeface="Wingdings" panose="05000000000000000000" pitchFamily="2" charset="2"/>
                </a:rPr>
                <a:t>ou la </a:t>
              </a:r>
              <a:r>
                <a:rPr lang="fr-FR" sz="1400" b="1">
                  <a:solidFill>
                    <a:srgbClr val="004787"/>
                  </a:solidFill>
                  <a:sym typeface="Wingdings" panose="05000000000000000000" pitchFamily="2" charset="2"/>
                </a:rPr>
                <a:t>situation</a:t>
              </a:r>
              <a:r>
                <a:rPr lang="fr-FR" sz="1400">
                  <a:solidFill>
                    <a:srgbClr val="004787"/>
                  </a:solidFill>
                  <a:sym typeface="Wingdings" panose="05000000000000000000" pitchFamily="2" charset="2"/>
                </a:rPr>
                <a:t> de </a:t>
              </a:r>
              <a:r>
                <a:rPr lang="fr-FR" sz="1400" b="1">
                  <a:solidFill>
                    <a:srgbClr val="004787"/>
                  </a:solidFill>
                  <a:sym typeface="Wingdings" panose="05000000000000000000" pitchFamily="2" charset="2"/>
                </a:rPr>
                <a:t>l'entreprise.</a:t>
              </a:r>
              <a:endParaRPr lang="fr-FR" sz="1400" b="1">
                <a:solidFill>
                  <a:srgbClr val="004787"/>
                </a:solidFill>
              </a:endParaRPr>
            </a:p>
          </p:txBody>
        </p:sp>
        <p:sp>
          <p:nvSpPr>
            <p:cNvPr id="41" name="Rectangle : coins arrondis 40">
              <a:extLst>
                <a:ext uri="{FF2B5EF4-FFF2-40B4-BE49-F238E27FC236}">
                  <a16:creationId xmlns:a16="http://schemas.microsoft.com/office/drawing/2014/main" id="{ADACA4A1-4623-7A82-BA1D-24B80770A330}"/>
                </a:ext>
              </a:extLst>
            </p:cNvPr>
            <p:cNvSpPr/>
            <p:nvPr/>
          </p:nvSpPr>
          <p:spPr>
            <a:xfrm>
              <a:off x="5792182" y="2260245"/>
              <a:ext cx="5733162" cy="1194563"/>
            </a:xfrm>
            <a:prstGeom prst="roundRect">
              <a:avLst/>
            </a:prstGeom>
            <a:noFill/>
            <a:ln w="28575">
              <a:solidFill>
                <a:srgbClr val="004787">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ZoneTexte 51">
            <a:extLst>
              <a:ext uri="{FF2B5EF4-FFF2-40B4-BE49-F238E27FC236}">
                <a16:creationId xmlns:a16="http://schemas.microsoft.com/office/drawing/2014/main" id="{8B0CDC8C-CE52-E7F2-5D0F-D1B5C5D685F4}"/>
              </a:ext>
            </a:extLst>
          </p:cNvPr>
          <p:cNvSpPr txBox="1"/>
          <p:nvPr/>
        </p:nvSpPr>
        <p:spPr>
          <a:xfrm>
            <a:off x="7500503" y="3910126"/>
            <a:ext cx="1750331" cy="307777"/>
          </a:xfrm>
          <a:prstGeom prst="rect">
            <a:avLst/>
          </a:prstGeom>
          <a:noFill/>
        </p:spPr>
        <p:txBody>
          <a:bodyPr wrap="square">
            <a:spAutoFit/>
          </a:body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a:ln>
                  <a:noFill/>
                </a:ln>
                <a:solidFill>
                  <a:srgbClr val="004787"/>
                </a:solidFill>
                <a:effectLst/>
                <a:uLnTx/>
                <a:uFillTx/>
                <a:latin typeface="Calibri" panose="020F0502020204030204"/>
                <a:ea typeface="+mn-ea"/>
                <a:cs typeface="+mn-cs"/>
              </a:rPr>
              <a:t> </a:t>
            </a:r>
            <a:endParaRPr kumimoji="0" lang="fr-FR" sz="1400" b="1" i="0" u="none" strike="noStrike" kern="1200" cap="none" spc="0" normalizeH="0" baseline="0" noProof="0">
              <a:ln>
                <a:noFill/>
              </a:ln>
              <a:solidFill>
                <a:srgbClr val="004787"/>
              </a:solidFill>
              <a:effectLst/>
              <a:uLnTx/>
              <a:uFillTx/>
              <a:latin typeface="Calibri" panose="020F0502020204030204"/>
              <a:ea typeface="+mn-ea"/>
              <a:cs typeface="+mn-cs"/>
            </a:endParaRPr>
          </a:p>
        </p:txBody>
      </p:sp>
      <p:cxnSp>
        <p:nvCxnSpPr>
          <p:cNvPr id="56" name="Connecteur droit 55">
            <a:extLst>
              <a:ext uri="{FF2B5EF4-FFF2-40B4-BE49-F238E27FC236}">
                <a16:creationId xmlns:a16="http://schemas.microsoft.com/office/drawing/2014/main" id="{DD38219C-7E45-3834-4315-A73497329DDF}"/>
              </a:ext>
            </a:extLst>
          </p:cNvPr>
          <p:cNvCxnSpPr/>
          <p:nvPr/>
        </p:nvCxnSpPr>
        <p:spPr>
          <a:xfrm>
            <a:off x="5140064" y="1809347"/>
            <a:ext cx="0" cy="410135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2" descr="Qu'est-ce Que Le Rapport De Durabilité ?">
            <a:extLst>
              <a:ext uri="{FF2B5EF4-FFF2-40B4-BE49-F238E27FC236}">
                <a16:creationId xmlns:a16="http://schemas.microsoft.com/office/drawing/2014/main" id="{F6F29086-D37D-B692-CD21-EB9B168EA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690" y="3824712"/>
            <a:ext cx="3726485" cy="19840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E8928836-FDD7-8889-0FB7-587CF00BE6F4}"/>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12</a:t>
            </a:fld>
            <a:endParaRPr lang="en-US" sz="1600" b="1">
              <a:solidFill>
                <a:schemeClr val="bg1"/>
              </a:solidFill>
            </a:endParaRPr>
          </a:p>
        </p:txBody>
      </p:sp>
      <p:sp>
        <p:nvSpPr>
          <p:cNvPr id="5" name="ZoneTexte 4">
            <a:extLst>
              <a:ext uri="{FF2B5EF4-FFF2-40B4-BE49-F238E27FC236}">
                <a16:creationId xmlns:a16="http://schemas.microsoft.com/office/drawing/2014/main" id="{19B63068-2C7E-4745-6B40-8C2D25F29B39}"/>
              </a:ext>
            </a:extLst>
          </p:cNvPr>
          <p:cNvSpPr txBox="1"/>
          <p:nvPr/>
        </p:nvSpPr>
        <p:spPr>
          <a:xfrm>
            <a:off x="5727411" y="4358654"/>
            <a:ext cx="5565048" cy="523220"/>
          </a:xfrm>
          <a:prstGeom prst="rect">
            <a:avLst/>
          </a:prstGeom>
          <a:noFill/>
        </p:spPr>
        <p:txBody>
          <a:bodyPr wrap="square" lIns="91440" tIns="45720" rIns="91440" bIns="45720" rtlCol="0" anchor="t">
            <a:spAutoFit/>
          </a:bodyPr>
          <a:lstStyle/>
          <a:p>
            <a:pPr algn="ctr"/>
            <a:r>
              <a:rPr lang="fr-FR" sz="1400">
                <a:solidFill>
                  <a:srgbClr val="004787"/>
                </a:solidFill>
              </a:rPr>
              <a:t>Publication d’indicateurs quantitatifs, qualitatifs, et description des pratiques, politiques, initiatives à venir… </a:t>
            </a:r>
            <a:endParaRPr lang="en-US">
              <a:ea typeface="Calibri"/>
              <a:cs typeface="Calibri"/>
            </a:endParaRPr>
          </a:p>
        </p:txBody>
      </p:sp>
    </p:spTree>
    <p:extLst>
      <p:ext uri="{BB962C8B-B14F-4D97-AF65-F5344CB8AC3E}">
        <p14:creationId xmlns:p14="http://schemas.microsoft.com/office/powerpoint/2010/main" val="326654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04DC5-6711-38F6-FE27-FBE6456AE63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34837CD-0EF7-5070-F2A4-9B231545A46F}"/>
              </a:ext>
            </a:extLst>
          </p:cNvPr>
          <p:cNvSpPr>
            <a:spLocks noGrp="1"/>
          </p:cNvSpPr>
          <p:nvPr>
            <p:ph type="title"/>
          </p:nvPr>
        </p:nvSpPr>
        <p:spPr>
          <a:xfrm>
            <a:off x="351639" y="4274393"/>
            <a:ext cx="10515600" cy="1325565"/>
          </a:xfrm>
        </p:spPr>
        <p:txBody>
          <a:bodyPr/>
          <a:lstStyle/>
          <a:p>
            <a:r>
              <a:rPr lang="fr-FR" sz="3200" b="0" dirty="0">
                <a:latin typeface="Calibri" panose="020F0502020204030204" pitchFamily="34" charset="0"/>
                <a:ea typeface="Calibri" panose="020F0502020204030204" pitchFamily="34" charset="0"/>
                <a:cs typeface="Calibri" panose="020F0502020204030204" pitchFamily="34" charset="0"/>
              </a:rPr>
              <a:t>Module Basique </a:t>
            </a:r>
          </a:p>
        </p:txBody>
      </p:sp>
      <p:sp>
        <p:nvSpPr>
          <p:cNvPr id="24" name="Rectangle : coins arrondis 23">
            <a:extLst>
              <a:ext uri="{FF2B5EF4-FFF2-40B4-BE49-F238E27FC236}">
                <a16:creationId xmlns:a16="http://schemas.microsoft.com/office/drawing/2014/main" id="{7EB515DD-7932-2873-3735-8AC79F7F677F}"/>
              </a:ext>
            </a:extLst>
          </p:cNvPr>
          <p:cNvSpPr/>
          <p:nvPr/>
        </p:nvSpPr>
        <p:spPr>
          <a:xfrm>
            <a:off x="1304913" y="849888"/>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Base de préparation </a:t>
            </a:r>
          </a:p>
        </p:txBody>
      </p:sp>
      <p:sp>
        <p:nvSpPr>
          <p:cNvPr id="7" name="Rectangle : coins arrondis 6">
            <a:extLst>
              <a:ext uri="{FF2B5EF4-FFF2-40B4-BE49-F238E27FC236}">
                <a16:creationId xmlns:a16="http://schemas.microsoft.com/office/drawing/2014/main" id="{B4DA7C18-0292-19D2-3108-C1C9E9A87207}"/>
              </a:ext>
            </a:extLst>
          </p:cNvPr>
          <p:cNvSpPr/>
          <p:nvPr/>
        </p:nvSpPr>
        <p:spPr>
          <a:xfrm>
            <a:off x="1304913" y="1948442"/>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Existence de pratiques, cibles/initiatives vers une économie durable </a:t>
            </a:r>
          </a:p>
        </p:txBody>
      </p:sp>
      <p:sp>
        <p:nvSpPr>
          <p:cNvPr id="8" name="Rectangle : coins arrondis 7">
            <a:extLst>
              <a:ext uri="{FF2B5EF4-FFF2-40B4-BE49-F238E27FC236}">
                <a16:creationId xmlns:a16="http://schemas.microsoft.com/office/drawing/2014/main" id="{FD0F51C4-0B73-63FE-88F8-AA0C2FD65134}"/>
              </a:ext>
            </a:extLst>
          </p:cNvPr>
          <p:cNvSpPr/>
          <p:nvPr/>
        </p:nvSpPr>
        <p:spPr>
          <a:xfrm>
            <a:off x="3807550" y="855016"/>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B3 </a:t>
            </a:r>
          </a:p>
          <a:p>
            <a:pPr algn="ctr" defTabSz="914400">
              <a:defRPr/>
            </a:pPr>
            <a:r>
              <a:rPr lang="fr-FR" sz="1400" kern="0">
                <a:solidFill>
                  <a:srgbClr val="FFFFFF"/>
                </a:solidFill>
                <a:latin typeface="Calibri" panose="020F0502020204030204"/>
              </a:rPr>
              <a:t>Energie et émissions</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de GES Scope 1&amp;2 </a:t>
            </a:r>
            <a:endParaRPr lang="fr-FR" sz="1400"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9" name="Rectangle : coins arrondis 8">
            <a:extLst>
              <a:ext uri="{FF2B5EF4-FFF2-40B4-BE49-F238E27FC236}">
                <a16:creationId xmlns:a16="http://schemas.microsoft.com/office/drawing/2014/main" id="{04037EEF-9DCC-BCC9-3278-1B1EE0AD9195}"/>
              </a:ext>
            </a:extLst>
          </p:cNvPr>
          <p:cNvSpPr/>
          <p:nvPr/>
        </p:nvSpPr>
        <p:spPr>
          <a:xfrm>
            <a:off x="3821795" y="1948442"/>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B4</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Pollution air - eau - sol</a:t>
            </a:r>
          </a:p>
        </p:txBody>
      </p:sp>
      <p:sp>
        <p:nvSpPr>
          <p:cNvPr id="10" name="Rectangle : coins arrondis 9">
            <a:extLst>
              <a:ext uri="{FF2B5EF4-FFF2-40B4-BE49-F238E27FC236}">
                <a16:creationId xmlns:a16="http://schemas.microsoft.com/office/drawing/2014/main" id="{B82A1D5D-B5B4-4F6A-CE2C-A25AB84C736F}"/>
              </a:ext>
            </a:extLst>
          </p:cNvPr>
          <p:cNvSpPr/>
          <p:nvPr/>
        </p:nvSpPr>
        <p:spPr>
          <a:xfrm>
            <a:off x="3821795" y="3041954"/>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lIns="91440" tIns="45720" rIns="91440" bIns="45720" rtlCol="0" anchor="ctr"/>
          <a:lstStyle/>
          <a:p>
            <a:pPr algn="ctr" defTabSz="914400">
              <a:defRPr/>
            </a:pPr>
            <a:r>
              <a:rPr lang="fr-FR" sz="1400" b="1" kern="0">
                <a:solidFill>
                  <a:srgbClr val="FFFFFF"/>
                </a:solidFill>
                <a:latin typeface="Calibri" panose="020F0502020204030204"/>
              </a:rPr>
              <a:t>B5</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endParaRPr lang="en-US">
              <a:solidFill>
                <a:srgbClr val="787878"/>
              </a:solidFill>
              <a:latin typeface="Arial" panose="020B0604020202020204"/>
              <a:cs typeface="Arial" panose="020B0604020202020204"/>
            </a:endParaRPr>
          </a:p>
          <a:p>
            <a:pPr algn="ctr" defTabSz="914400">
              <a:defRPr/>
            </a:pPr>
            <a:r>
              <a:rPr lang="fr-FR" sz="1400" kern="0">
                <a:solidFill>
                  <a:srgbClr val="FFFFFF"/>
                </a:solidFill>
                <a:latin typeface="Calibri" panose="020F0502020204030204"/>
              </a:rPr>
              <a:t>Biodiversité</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endParaRPr lang="en-US"/>
          </a:p>
        </p:txBody>
      </p:sp>
      <p:sp>
        <p:nvSpPr>
          <p:cNvPr id="11" name="Rectangle : coins arrondis 10">
            <a:extLst>
              <a:ext uri="{FF2B5EF4-FFF2-40B4-BE49-F238E27FC236}">
                <a16:creationId xmlns:a16="http://schemas.microsoft.com/office/drawing/2014/main" id="{8C409A90-BB19-BDD7-61FA-DF0DBDA4A090}"/>
              </a:ext>
            </a:extLst>
          </p:cNvPr>
          <p:cNvSpPr/>
          <p:nvPr/>
        </p:nvSpPr>
        <p:spPr>
          <a:xfrm>
            <a:off x="3807550" y="4147288"/>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B6</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a:solidFill>
                  <a:srgbClr val="FFFFFF"/>
                </a:solidFill>
                <a:latin typeface="Calibri" panose="020F0502020204030204"/>
              </a:rPr>
              <a:t>Eau</a:t>
            </a:r>
            <a:endParaRPr lang="fr-FR" sz="1400"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13" name="Rectangle : coins arrondis 12">
            <a:extLst>
              <a:ext uri="{FF2B5EF4-FFF2-40B4-BE49-F238E27FC236}">
                <a16:creationId xmlns:a16="http://schemas.microsoft.com/office/drawing/2014/main" id="{2F71E03A-FBCE-A7EF-6829-1748BE32EC82}"/>
              </a:ext>
            </a:extLst>
          </p:cNvPr>
          <p:cNvSpPr/>
          <p:nvPr/>
        </p:nvSpPr>
        <p:spPr>
          <a:xfrm>
            <a:off x="3818436" y="5175400"/>
            <a:ext cx="2071290" cy="1030840"/>
          </a:xfrm>
          <a:prstGeom prst="roundRect">
            <a:avLst/>
          </a:prstGeom>
          <a:solidFill>
            <a:srgbClr val="004787">
              <a:alpha val="75000"/>
            </a:srgbClr>
          </a:solidFill>
          <a:ln w="38100" cap="flat" cmpd="sng" algn="ctr">
            <a:solidFill>
              <a:srgbClr val="004787"/>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B7</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p>
          <a:p>
            <a:pPr algn="ctr" defTabSz="914400">
              <a:defRPr/>
            </a:pPr>
            <a:r>
              <a:rPr lang="fr-FR" sz="1400" kern="0">
                <a:solidFill>
                  <a:srgbClr val="FFFFFF"/>
                </a:solidFill>
                <a:latin typeface="Calibri" panose="020F0502020204030204"/>
              </a:rPr>
              <a:t>Utilisation des ressources, économie circulaire et</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r>
              <a:rPr lang="fr-FR" sz="1400" kern="0">
                <a:solidFill>
                  <a:srgbClr val="FFFFFF"/>
                </a:solidFill>
                <a:latin typeface="Calibri" panose="020F0502020204030204"/>
              </a:rPr>
              <a:t>gestion des déchets </a:t>
            </a:r>
            <a:endParaRPr lang="fr-FR" sz="1400"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15" name="Rectangle : coins arrondis 14">
            <a:extLst>
              <a:ext uri="{FF2B5EF4-FFF2-40B4-BE49-F238E27FC236}">
                <a16:creationId xmlns:a16="http://schemas.microsoft.com/office/drawing/2014/main" id="{2DAFDBF9-C6FD-6087-108A-9A5A93E8B323}"/>
              </a:ext>
            </a:extLst>
          </p:cNvPr>
          <p:cNvSpPr/>
          <p:nvPr/>
        </p:nvSpPr>
        <p:spPr>
          <a:xfrm>
            <a:off x="6576817" y="849888"/>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B8</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p>
          <a:p>
            <a:pPr algn="ctr" defTabSz="914400">
              <a:defRPr/>
            </a:pPr>
            <a:r>
              <a:rPr lang="fr-FR" sz="1400" kern="0">
                <a:solidFill>
                  <a:srgbClr val="FFFFFF"/>
                </a:solidFill>
                <a:latin typeface="Calibri" panose="020F0502020204030204"/>
              </a:rPr>
              <a:t>Personnel -</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r>
              <a:rPr lang="fr-FR" sz="1400" kern="0">
                <a:solidFill>
                  <a:srgbClr val="FFFFFF"/>
                </a:solidFill>
                <a:latin typeface="Calibri" panose="020F0502020204030204"/>
              </a:rPr>
              <a:t>Caractéristiques</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générales</a:t>
            </a:r>
            <a:endParaRPr lang="fr-FR" sz="1400"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16" name="Rectangle : coins arrondis 15">
            <a:extLst>
              <a:ext uri="{FF2B5EF4-FFF2-40B4-BE49-F238E27FC236}">
                <a16:creationId xmlns:a16="http://schemas.microsoft.com/office/drawing/2014/main" id="{7814C16B-BC00-5CDC-0ED4-A82A7BE9F8D5}"/>
              </a:ext>
            </a:extLst>
          </p:cNvPr>
          <p:cNvSpPr/>
          <p:nvPr/>
        </p:nvSpPr>
        <p:spPr>
          <a:xfrm>
            <a:off x="6576817" y="1951484"/>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B9</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a:t>
            </a:r>
          </a:p>
          <a:p>
            <a:pPr algn="ctr" defTabSz="914400">
              <a:defRPr/>
            </a:pPr>
            <a:r>
              <a:rPr lang="fr-FR" sz="1400" kern="0">
                <a:solidFill>
                  <a:srgbClr val="FFFFFF"/>
                </a:solidFill>
                <a:latin typeface="Calibri" panose="020F0502020204030204"/>
              </a:rPr>
              <a:t>Personnel - Santé</a:t>
            </a:r>
            <a:r>
              <a:rPr kumimoji="0" lang="fr-FR" sz="1400" i="0" u="none" strike="noStrike" kern="0" cap="none" spc="0" normalizeH="0" baseline="0" noProof="0">
                <a:ln>
                  <a:noFill/>
                </a:ln>
                <a:solidFill>
                  <a:srgbClr val="FFFFFF"/>
                </a:solidFill>
                <a:effectLst/>
                <a:uLnTx/>
                <a:uFillTx/>
                <a:latin typeface="Calibri" panose="020F0502020204030204"/>
                <a:ea typeface="+mn-ea"/>
                <a:cs typeface="+mn-cs"/>
              </a:rPr>
              <a:t> et sécurité </a:t>
            </a:r>
            <a:endParaRPr lang="fr-FR" sz="1400" i="0" u="none" strike="noStrike" kern="0" cap="none" spc="0" normalizeH="0" baseline="0" noProof="0">
              <a:ln>
                <a:noFill/>
              </a:ln>
              <a:solidFill>
                <a:srgbClr val="FFFFFF"/>
              </a:solidFill>
              <a:effectLst/>
              <a:uLnTx/>
              <a:uFillTx/>
              <a:latin typeface="Calibri" panose="020F0502020204030204"/>
              <a:ea typeface="Calibri"/>
              <a:cs typeface="Calibri"/>
            </a:endParaRPr>
          </a:p>
        </p:txBody>
      </p:sp>
      <p:sp>
        <p:nvSpPr>
          <p:cNvPr id="17" name="Rectangle : coins arrondis 16">
            <a:extLst>
              <a:ext uri="{FF2B5EF4-FFF2-40B4-BE49-F238E27FC236}">
                <a16:creationId xmlns:a16="http://schemas.microsoft.com/office/drawing/2014/main" id="{7B6072A6-D62A-4E66-EF1D-BC5C9394DFFE}"/>
              </a:ext>
            </a:extLst>
          </p:cNvPr>
          <p:cNvSpPr/>
          <p:nvPr/>
        </p:nvSpPr>
        <p:spPr>
          <a:xfrm>
            <a:off x="6576817" y="3041954"/>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 name="Rectangle : coins arrondis 17">
            <a:extLst>
              <a:ext uri="{FF2B5EF4-FFF2-40B4-BE49-F238E27FC236}">
                <a16:creationId xmlns:a16="http://schemas.microsoft.com/office/drawing/2014/main" id="{CF0EEB48-950B-0ADD-79A4-39816FDEAB08}"/>
              </a:ext>
            </a:extLst>
          </p:cNvPr>
          <p:cNvSpPr/>
          <p:nvPr/>
        </p:nvSpPr>
        <p:spPr>
          <a:xfrm>
            <a:off x="9136519" y="849887"/>
            <a:ext cx="2071290" cy="932869"/>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4" name="ZoneTexte 33">
            <a:extLst>
              <a:ext uri="{FF2B5EF4-FFF2-40B4-BE49-F238E27FC236}">
                <a16:creationId xmlns:a16="http://schemas.microsoft.com/office/drawing/2014/main" id="{34B28BFA-EBD2-782D-FA63-F453F3E66BBC}"/>
              </a:ext>
            </a:extLst>
          </p:cNvPr>
          <p:cNvSpPr txBox="1"/>
          <p:nvPr/>
        </p:nvSpPr>
        <p:spPr>
          <a:xfrm>
            <a:off x="9156839" y="828649"/>
            <a:ext cx="2071291" cy="954107"/>
          </a:xfrm>
          <a:prstGeom prst="rect">
            <a:avLst/>
          </a:prstGeom>
          <a:noFill/>
        </p:spPr>
        <p:txBody>
          <a:bodyPr wrap="square" lIns="0" rtlCol="0">
            <a:spAutoFit/>
          </a:bodyPr>
          <a:lstStyle/>
          <a:p>
            <a:pPr algn="ctr"/>
            <a:r>
              <a:rPr lang="fr-FR" sz="1400" b="1" kern="0">
                <a:solidFill>
                  <a:srgbClr val="FFFFFF"/>
                </a:solidFill>
                <a:latin typeface="Calibri" panose="020F0502020204030204"/>
              </a:rPr>
              <a:t>B8  </a:t>
            </a:r>
          </a:p>
          <a:p>
            <a:pPr algn="ctr"/>
            <a:r>
              <a:rPr lang="fr-FR" sz="1400" kern="0">
                <a:solidFill>
                  <a:srgbClr val="FFFFFF"/>
                </a:solidFill>
                <a:latin typeface="Calibri" panose="020F0502020204030204"/>
              </a:rPr>
              <a:t>Condamnation et amendes pour corruption et pots-de-vin</a:t>
            </a:r>
          </a:p>
        </p:txBody>
      </p:sp>
      <p:sp>
        <p:nvSpPr>
          <p:cNvPr id="36" name="ZoneTexte 35">
            <a:extLst>
              <a:ext uri="{FF2B5EF4-FFF2-40B4-BE49-F238E27FC236}">
                <a16:creationId xmlns:a16="http://schemas.microsoft.com/office/drawing/2014/main" id="{435A21DB-4276-F2A3-0B18-5D8A68A8D42C}"/>
              </a:ext>
            </a:extLst>
          </p:cNvPr>
          <p:cNvSpPr txBox="1"/>
          <p:nvPr/>
        </p:nvSpPr>
        <p:spPr>
          <a:xfrm>
            <a:off x="6440567" y="3092889"/>
            <a:ext cx="2343790" cy="877163"/>
          </a:xfrm>
          <a:prstGeom prst="rect">
            <a:avLst/>
          </a:prstGeom>
          <a:noFill/>
        </p:spPr>
        <p:txBody>
          <a:bodyPr wrap="square" lIns="91440" tIns="45720" rIns="91440" bIns="45720" anchor="t">
            <a:spAutoFit/>
          </a:bodyPr>
          <a:lstStyle/>
          <a:p>
            <a:pPr algn="ctr"/>
            <a:r>
              <a:rPr lang="fr-FR" sz="1200" b="1" kern="0">
                <a:solidFill>
                  <a:srgbClr val="FFFFFF"/>
                </a:solidFill>
                <a:latin typeface="Calibri" panose="020F0502020204030204"/>
              </a:rPr>
              <a:t>B10 </a:t>
            </a:r>
          </a:p>
          <a:p>
            <a:pPr algn="ctr" defTabSz="914400">
              <a:defRPr/>
            </a:pPr>
            <a:r>
              <a:rPr lang="fr-FR" sz="1300" kern="0">
                <a:solidFill>
                  <a:srgbClr val="FFFFFF"/>
                </a:solidFill>
                <a:latin typeface="Calibri" panose="020F0502020204030204"/>
              </a:rPr>
              <a:t>Personnel - Rémunération, Négociation collective et Formation </a:t>
            </a:r>
            <a:endParaRPr lang="fr-FR" sz="1300" kern="0">
              <a:solidFill>
                <a:srgbClr val="FFFFFF"/>
              </a:solidFill>
              <a:latin typeface="Calibri" panose="020F0502020204030204"/>
              <a:ea typeface="Calibri"/>
              <a:cs typeface="Calibri"/>
            </a:endParaRPr>
          </a:p>
        </p:txBody>
      </p:sp>
      <p:sp>
        <p:nvSpPr>
          <p:cNvPr id="48" name="Rectangle 47">
            <a:extLst>
              <a:ext uri="{FF2B5EF4-FFF2-40B4-BE49-F238E27FC236}">
                <a16:creationId xmlns:a16="http://schemas.microsoft.com/office/drawing/2014/main" id="{D30DE256-95AC-E41E-14D7-672C85D75418}"/>
              </a:ext>
            </a:extLst>
          </p:cNvPr>
          <p:cNvSpPr/>
          <p:nvPr/>
        </p:nvSpPr>
        <p:spPr>
          <a:xfrm>
            <a:off x="1376033" y="326708"/>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Transverse </a:t>
            </a:r>
          </a:p>
        </p:txBody>
      </p:sp>
      <p:sp>
        <p:nvSpPr>
          <p:cNvPr id="49" name="Rectangle 48">
            <a:extLst>
              <a:ext uri="{FF2B5EF4-FFF2-40B4-BE49-F238E27FC236}">
                <a16:creationId xmlns:a16="http://schemas.microsoft.com/office/drawing/2014/main" id="{8E8017EA-D920-28C5-6D81-7854875AC14E}"/>
              </a:ext>
            </a:extLst>
          </p:cNvPr>
          <p:cNvSpPr/>
          <p:nvPr/>
        </p:nvSpPr>
        <p:spPr>
          <a:xfrm>
            <a:off x="3892121" y="326708"/>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Environnement  </a:t>
            </a:r>
          </a:p>
        </p:txBody>
      </p:sp>
      <p:sp>
        <p:nvSpPr>
          <p:cNvPr id="50" name="Rectangle 49">
            <a:extLst>
              <a:ext uri="{FF2B5EF4-FFF2-40B4-BE49-F238E27FC236}">
                <a16:creationId xmlns:a16="http://schemas.microsoft.com/office/drawing/2014/main" id="{F1EB0EF1-F813-E098-84A2-7585C18A5DDE}"/>
              </a:ext>
            </a:extLst>
          </p:cNvPr>
          <p:cNvSpPr/>
          <p:nvPr/>
        </p:nvSpPr>
        <p:spPr>
          <a:xfrm>
            <a:off x="6688718" y="351103"/>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Social</a:t>
            </a:r>
          </a:p>
        </p:txBody>
      </p:sp>
      <p:sp>
        <p:nvSpPr>
          <p:cNvPr id="51" name="Rectangle 50">
            <a:extLst>
              <a:ext uri="{FF2B5EF4-FFF2-40B4-BE49-F238E27FC236}">
                <a16:creationId xmlns:a16="http://schemas.microsoft.com/office/drawing/2014/main" id="{E2F8EA6C-4B4D-0D1D-C6B9-970E2F2BC2DD}"/>
              </a:ext>
            </a:extLst>
          </p:cNvPr>
          <p:cNvSpPr/>
          <p:nvPr/>
        </p:nvSpPr>
        <p:spPr>
          <a:xfrm>
            <a:off x="9228828" y="326708"/>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Gouvernance </a:t>
            </a:r>
          </a:p>
        </p:txBody>
      </p:sp>
      <p:sp>
        <p:nvSpPr>
          <p:cNvPr id="2" name="Slide Number Placeholder 5">
            <a:extLst>
              <a:ext uri="{FF2B5EF4-FFF2-40B4-BE49-F238E27FC236}">
                <a16:creationId xmlns:a16="http://schemas.microsoft.com/office/drawing/2014/main" id="{57BAECF8-AA03-5389-862B-524470A18E15}"/>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13</a:t>
            </a:fld>
            <a:endParaRPr lang="en-US" sz="1600" b="1">
              <a:solidFill>
                <a:schemeClr val="bg1"/>
              </a:solidFill>
            </a:endParaRPr>
          </a:p>
        </p:txBody>
      </p:sp>
    </p:spTree>
    <p:extLst>
      <p:ext uri="{BB962C8B-B14F-4D97-AF65-F5344CB8AC3E}">
        <p14:creationId xmlns:p14="http://schemas.microsoft.com/office/powerpoint/2010/main" val="217060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EEBDA-4C9E-005E-0966-5EAAEDF48F2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AB835EB-162F-C1C1-6CF2-8AACBB9364F3}"/>
              </a:ext>
            </a:extLst>
          </p:cNvPr>
          <p:cNvSpPr>
            <a:spLocks noGrp="1"/>
          </p:cNvSpPr>
          <p:nvPr>
            <p:ph type="title"/>
          </p:nvPr>
        </p:nvSpPr>
        <p:spPr>
          <a:xfrm>
            <a:off x="347953" y="4826473"/>
            <a:ext cx="10515600" cy="1325565"/>
          </a:xfrm>
        </p:spPr>
        <p:txBody>
          <a:bodyPr/>
          <a:lstStyle/>
          <a:p>
            <a:r>
              <a:rPr lang="fr-FR" sz="3200" b="0" dirty="0">
                <a:latin typeface="Calibri" panose="020F0502020204030204" pitchFamily="34" charset="0"/>
                <a:ea typeface="Calibri" panose="020F0502020204030204" pitchFamily="34" charset="0"/>
                <a:cs typeface="Calibri" panose="020F0502020204030204" pitchFamily="34" charset="0"/>
              </a:rPr>
              <a:t>Module Complet</a:t>
            </a:r>
          </a:p>
        </p:txBody>
      </p:sp>
      <p:sp>
        <p:nvSpPr>
          <p:cNvPr id="20" name="Rectangle 19">
            <a:extLst>
              <a:ext uri="{FF2B5EF4-FFF2-40B4-BE49-F238E27FC236}">
                <a16:creationId xmlns:a16="http://schemas.microsoft.com/office/drawing/2014/main" id="{CF34FF84-6F7F-AE41-398D-8DAD395AEB08}"/>
              </a:ext>
            </a:extLst>
          </p:cNvPr>
          <p:cNvSpPr/>
          <p:nvPr/>
        </p:nvSpPr>
        <p:spPr>
          <a:xfrm>
            <a:off x="1317211" y="314008"/>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Transverse </a:t>
            </a:r>
          </a:p>
        </p:txBody>
      </p:sp>
      <p:sp>
        <p:nvSpPr>
          <p:cNvPr id="21" name="Rectangle 20">
            <a:extLst>
              <a:ext uri="{FF2B5EF4-FFF2-40B4-BE49-F238E27FC236}">
                <a16:creationId xmlns:a16="http://schemas.microsoft.com/office/drawing/2014/main" id="{F9BCA37D-68AE-D4A4-9BF6-83C0415ED1D7}"/>
              </a:ext>
            </a:extLst>
          </p:cNvPr>
          <p:cNvSpPr/>
          <p:nvPr/>
        </p:nvSpPr>
        <p:spPr>
          <a:xfrm>
            <a:off x="3915129" y="309984"/>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Environnement  </a:t>
            </a:r>
          </a:p>
        </p:txBody>
      </p:sp>
      <p:sp>
        <p:nvSpPr>
          <p:cNvPr id="22" name="Rectangle 21">
            <a:extLst>
              <a:ext uri="{FF2B5EF4-FFF2-40B4-BE49-F238E27FC236}">
                <a16:creationId xmlns:a16="http://schemas.microsoft.com/office/drawing/2014/main" id="{6311A84D-A448-E176-E378-88FD7C31BD2B}"/>
              </a:ext>
            </a:extLst>
          </p:cNvPr>
          <p:cNvSpPr/>
          <p:nvPr/>
        </p:nvSpPr>
        <p:spPr>
          <a:xfrm>
            <a:off x="6688717" y="308472"/>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Social</a:t>
            </a:r>
          </a:p>
        </p:txBody>
      </p:sp>
      <p:sp>
        <p:nvSpPr>
          <p:cNvPr id="23" name="Rectangle 22">
            <a:extLst>
              <a:ext uri="{FF2B5EF4-FFF2-40B4-BE49-F238E27FC236}">
                <a16:creationId xmlns:a16="http://schemas.microsoft.com/office/drawing/2014/main" id="{9D4565E8-B96E-F09F-0C0D-69602E2D93E3}"/>
              </a:ext>
            </a:extLst>
          </p:cNvPr>
          <p:cNvSpPr/>
          <p:nvPr/>
        </p:nvSpPr>
        <p:spPr>
          <a:xfrm>
            <a:off x="9228827" y="308472"/>
            <a:ext cx="1886673" cy="347213"/>
          </a:xfrm>
          <a:prstGeom prst="rect">
            <a:avLst/>
          </a:prstGeom>
          <a:solidFill>
            <a:srgbClr val="00BBC4"/>
          </a:solidFill>
          <a:ln w="127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Gouvernance </a:t>
            </a:r>
          </a:p>
        </p:txBody>
      </p:sp>
      <p:sp>
        <p:nvSpPr>
          <p:cNvPr id="24" name="Rectangle : coins arrondis 23">
            <a:extLst>
              <a:ext uri="{FF2B5EF4-FFF2-40B4-BE49-F238E27FC236}">
                <a16:creationId xmlns:a16="http://schemas.microsoft.com/office/drawing/2014/main" id="{829D3B69-D8A3-375F-8AD3-B7B31BF2E4AE}"/>
              </a:ext>
            </a:extLst>
          </p:cNvPr>
          <p:cNvSpPr/>
          <p:nvPr/>
        </p:nvSpPr>
        <p:spPr>
          <a:xfrm>
            <a:off x="1224903" y="833016"/>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B1</a:t>
            </a:r>
          </a:p>
        </p:txBody>
      </p:sp>
      <p:sp>
        <p:nvSpPr>
          <p:cNvPr id="7" name="Rectangle : coins arrondis 6">
            <a:extLst>
              <a:ext uri="{FF2B5EF4-FFF2-40B4-BE49-F238E27FC236}">
                <a16:creationId xmlns:a16="http://schemas.microsoft.com/office/drawing/2014/main" id="{75912744-D657-0BDB-E9D2-219D5F51FEE1}"/>
              </a:ext>
            </a:extLst>
          </p:cNvPr>
          <p:cNvSpPr/>
          <p:nvPr/>
        </p:nvSpPr>
        <p:spPr>
          <a:xfrm>
            <a:off x="1189043" y="2348256"/>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B2 </a:t>
            </a:r>
          </a:p>
        </p:txBody>
      </p:sp>
      <p:sp>
        <p:nvSpPr>
          <p:cNvPr id="8" name="Rectangle : coins arrondis 7">
            <a:extLst>
              <a:ext uri="{FF2B5EF4-FFF2-40B4-BE49-F238E27FC236}">
                <a16:creationId xmlns:a16="http://schemas.microsoft.com/office/drawing/2014/main" id="{E50C9442-92C7-D039-3872-65C59A14F21F}"/>
              </a:ext>
            </a:extLst>
          </p:cNvPr>
          <p:cNvSpPr/>
          <p:nvPr/>
        </p:nvSpPr>
        <p:spPr>
          <a:xfrm>
            <a:off x="3822821" y="837433"/>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B3 </a:t>
            </a:r>
          </a:p>
        </p:txBody>
      </p:sp>
      <p:sp>
        <p:nvSpPr>
          <p:cNvPr id="9" name="Rectangle : coins arrondis 8">
            <a:extLst>
              <a:ext uri="{FF2B5EF4-FFF2-40B4-BE49-F238E27FC236}">
                <a16:creationId xmlns:a16="http://schemas.microsoft.com/office/drawing/2014/main" id="{0172F694-CBA0-9D4C-A346-0501FE4A3BD3}"/>
              </a:ext>
            </a:extLst>
          </p:cNvPr>
          <p:cNvSpPr/>
          <p:nvPr/>
        </p:nvSpPr>
        <p:spPr>
          <a:xfrm>
            <a:off x="3789067" y="4436868"/>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B4 </a:t>
            </a:r>
          </a:p>
        </p:txBody>
      </p:sp>
      <p:sp>
        <p:nvSpPr>
          <p:cNvPr id="10" name="Rectangle : coins arrondis 9">
            <a:extLst>
              <a:ext uri="{FF2B5EF4-FFF2-40B4-BE49-F238E27FC236}">
                <a16:creationId xmlns:a16="http://schemas.microsoft.com/office/drawing/2014/main" id="{072EC0D2-A513-50F6-D046-F8DD0C3C4BA3}"/>
              </a:ext>
            </a:extLst>
          </p:cNvPr>
          <p:cNvSpPr/>
          <p:nvPr/>
        </p:nvSpPr>
        <p:spPr>
          <a:xfrm>
            <a:off x="3789067" y="4903385"/>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B5 </a:t>
            </a:r>
          </a:p>
        </p:txBody>
      </p:sp>
      <p:sp>
        <p:nvSpPr>
          <p:cNvPr id="11" name="Rectangle : coins arrondis 10">
            <a:extLst>
              <a:ext uri="{FF2B5EF4-FFF2-40B4-BE49-F238E27FC236}">
                <a16:creationId xmlns:a16="http://schemas.microsoft.com/office/drawing/2014/main" id="{C9F2BDD1-CCF2-386F-AC36-934AC925CB0A}"/>
              </a:ext>
            </a:extLst>
          </p:cNvPr>
          <p:cNvSpPr/>
          <p:nvPr/>
        </p:nvSpPr>
        <p:spPr>
          <a:xfrm>
            <a:off x="3787689" y="5369901"/>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B6  </a:t>
            </a:r>
          </a:p>
        </p:txBody>
      </p:sp>
      <p:sp>
        <p:nvSpPr>
          <p:cNvPr id="13" name="Rectangle : coins arrondis 12">
            <a:extLst>
              <a:ext uri="{FF2B5EF4-FFF2-40B4-BE49-F238E27FC236}">
                <a16:creationId xmlns:a16="http://schemas.microsoft.com/office/drawing/2014/main" id="{12F68126-BA0E-BE13-4523-48D0ED371BF5}"/>
              </a:ext>
            </a:extLst>
          </p:cNvPr>
          <p:cNvSpPr/>
          <p:nvPr/>
        </p:nvSpPr>
        <p:spPr>
          <a:xfrm>
            <a:off x="3787689" y="5836418"/>
            <a:ext cx="207000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B7 </a:t>
            </a:r>
          </a:p>
        </p:txBody>
      </p:sp>
      <p:sp>
        <p:nvSpPr>
          <p:cNvPr id="15" name="Rectangle : coins arrondis 14">
            <a:extLst>
              <a:ext uri="{FF2B5EF4-FFF2-40B4-BE49-F238E27FC236}">
                <a16:creationId xmlns:a16="http://schemas.microsoft.com/office/drawing/2014/main" id="{986B5801-808D-C960-495D-85D2C55732E2}"/>
              </a:ext>
            </a:extLst>
          </p:cNvPr>
          <p:cNvSpPr/>
          <p:nvPr/>
        </p:nvSpPr>
        <p:spPr>
          <a:xfrm>
            <a:off x="6596409" y="833015"/>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B8  </a:t>
            </a:r>
          </a:p>
        </p:txBody>
      </p:sp>
      <p:sp>
        <p:nvSpPr>
          <p:cNvPr id="16" name="Rectangle : coins arrondis 15">
            <a:extLst>
              <a:ext uri="{FF2B5EF4-FFF2-40B4-BE49-F238E27FC236}">
                <a16:creationId xmlns:a16="http://schemas.microsoft.com/office/drawing/2014/main" id="{54652EDD-0FF9-E89B-3966-1CD48B323D88}"/>
              </a:ext>
            </a:extLst>
          </p:cNvPr>
          <p:cNvSpPr/>
          <p:nvPr/>
        </p:nvSpPr>
        <p:spPr>
          <a:xfrm>
            <a:off x="6596409" y="1302996"/>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B9  </a:t>
            </a:r>
          </a:p>
        </p:txBody>
      </p:sp>
      <p:sp>
        <p:nvSpPr>
          <p:cNvPr id="17" name="Rectangle : coins arrondis 16">
            <a:extLst>
              <a:ext uri="{FF2B5EF4-FFF2-40B4-BE49-F238E27FC236}">
                <a16:creationId xmlns:a16="http://schemas.microsoft.com/office/drawing/2014/main" id="{614810B8-E278-5C71-9FCD-F2CB8C469168}"/>
              </a:ext>
            </a:extLst>
          </p:cNvPr>
          <p:cNvSpPr/>
          <p:nvPr/>
        </p:nvSpPr>
        <p:spPr>
          <a:xfrm>
            <a:off x="6596409" y="1772977"/>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B10 </a:t>
            </a:r>
          </a:p>
        </p:txBody>
      </p:sp>
      <p:sp>
        <p:nvSpPr>
          <p:cNvPr id="18" name="Rectangle : coins arrondis 17">
            <a:extLst>
              <a:ext uri="{FF2B5EF4-FFF2-40B4-BE49-F238E27FC236}">
                <a16:creationId xmlns:a16="http://schemas.microsoft.com/office/drawing/2014/main" id="{B9C93CCB-BABB-89F6-BBC3-87A00FDFB968}"/>
              </a:ext>
            </a:extLst>
          </p:cNvPr>
          <p:cNvSpPr/>
          <p:nvPr/>
        </p:nvSpPr>
        <p:spPr>
          <a:xfrm>
            <a:off x="9136519" y="834443"/>
            <a:ext cx="2071290" cy="34893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B8  </a:t>
            </a:r>
          </a:p>
        </p:txBody>
      </p:sp>
      <p:sp>
        <p:nvSpPr>
          <p:cNvPr id="29" name="Rectangle : coins arrondis 28">
            <a:extLst>
              <a:ext uri="{FF2B5EF4-FFF2-40B4-BE49-F238E27FC236}">
                <a16:creationId xmlns:a16="http://schemas.microsoft.com/office/drawing/2014/main" id="{175B2396-70E4-63AA-7F74-95109A354376}"/>
              </a:ext>
            </a:extLst>
          </p:cNvPr>
          <p:cNvSpPr/>
          <p:nvPr/>
        </p:nvSpPr>
        <p:spPr>
          <a:xfrm>
            <a:off x="1191416" y="1302996"/>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solidFill>
                  <a:srgbClr val="FFFFFF"/>
                </a:solidFill>
              </a:rPr>
              <a:t>C1</a:t>
            </a:r>
            <a:r>
              <a:rPr lang="fr-FR" sz="1200">
                <a:solidFill>
                  <a:srgbClr val="FFFFFF"/>
                </a:solidFill>
              </a:rPr>
              <a:t> </a:t>
            </a:r>
          </a:p>
          <a:p>
            <a:pPr algn="ctr"/>
            <a:r>
              <a:rPr lang="fr-FR" sz="1200">
                <a:solidFill>
                  <a:srgbClr val="FFFFFF"/>
                </a:solidFill>
              </a:rPr>
              <a:t>Modèle d’affaires Produits et services – Lien entre stratégie et durabilité </a:t>
            </a:r>
          </a:p>
        </p:txBody>
      </p:sp>
      <p:sp>
        <p:nvSpPr>
          <p:cNvPr id="30" name="Rectangle : coins arrondis 29">
            <a:extLst>
              <a:ext uri="{FF2B5EF4-FFF2-40B4-BE49-F238E27FC236}">
                <a16:creationId xmlns:a16="http://schemas.microsoft.com/office/drawing/2014/main" id="{E49CCCA5-CEA6-0987-B296-9DCD9A23AC35}"/>
              </a:ext>
            </a:extLst>
          </p:cNvPr>
          <p:cNvSpPr/>
          <p:nvPr/>
        </p:nvSpPr>
        <p:spPr>
          <a:xfrm>
            <a:off x="1176066" y="2811616"/>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chemeClr val="bg1"/>
                </a:solidFill>
              </a:rPr>
              <a:t>C2 </a:t>
            </a:r>
          </a:p>
          <a:p>
            <a:pPr algn="ctr"/>
            <a:r>
              <a:rPr lang="fr-FR" sz="1200">
                <a:solidFill>
                  <a:schemeClr val="bg1"/>
                </a:solidFill>
              </a:rPr>
              <a:t>Description des informations B2 </a:t>
            </a:r>
            <a:endParaRPr lang="fr-FR" sz="1200">
              <a:solidFill>
                <a:schemeClr val="bg1"/>
              </a:solidFill>
              <a:cs typeface="Arial"/>
            </a:endParaRPr>
          </a:p>
        </p:txBody>
      </p:sp>
      <p:sp>
        <p:nvSpPr>
          <p:cNvPr id="31" name="Rectangle : coins arrondis 30">
            <a:extLst>
              <a:ext uri="{FF2B5EF4-FFF2-40B4-BE49-F238E27FC236}">
                <a16:creationId xmlns:a16="http://schemas.microsoft.com/office/drawing/2014/main" id="{75741F81-5195-DBAF-9C31-37A77F594278}"/>
              </a:ext>
            </a:extLst>
          </p:cNvPr>
          <p:cNvSpPr/>
          <p:nvPr/>
        </p:nvSpPr>
        <p:spPr>
          <a:xfrm>
            <a:off x="3822821" y="1303950"/>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a:solidFill>
                  <a:srgbClr val="FFFFFF"/>
                </a:solidFill>
              </a:rPr>
              <a:t>Emissions de GES </a:t>
            </a:r>
          </a:p>
          <a:p>
            <a:pPr algn="ctr"/>
            <a:r>
              <a:rPr lang="fr-FR" sz="1200">
                <a:solidFill>
                  <a:srgbClr val="FFFFFF"/>
                </a:solidFill>
              </a:rPr>
              <a:t> Scope 3 (</a:t>
            </a:r>
            <a:r>
              <a:rPr lang="fr-FR" sz="1200" u="sng">
                <a:solidFill>
                  <a:srgbClr val="FFFFFF"/>
                </a:solidFill>
              </a:rPr>
              <a:t>facultatif mais encouragé selon le secteur d'activité</a:t>
            </a:r>
            <a:r>
              <a:rPr lang="fr-FR" sz="1200">
                <a:solidFill>
                  <a:srgbClr val="FFFFFF"/>
                </a:solidFill>
              </a:rPr>
              <a:t>)</a:t>
            </a:r>
          </a:p>
        </p:txBody>
      </p:sp>
      <p:sp>
        <p:nvSpPr>
          <p:cNvPr id="32" name="Rectangle : coins arrondis 31">
            <a:extLst>
              <a:ext uri="{FF2B5EF4-FFF2-40B4-BE49-F238E27FC236}">
                <a16:creationId xmlns:a16="http://schemas.microsoft.com/office/drawing/2014/main" id="{13B3B703-9788-F1A7-E139-A2EB8A085F50}"/>
              </a:ext>
            </a:extLst>
          </p:cNvPr>
          <p:cNvSpPr/>
          <p:nvPr/>
        </p:nvSpPr>
        <p:spPr>
          <a:xfrm>
            <a:off x="3789067" y="3392562"/>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chemeClr val="bg1"/>
                </a:solidFill>
              </a:rPr>
              <a:t>C4 </a:t>
            </a:r>
          </a:p>
          <a:p>
            <a:pPr algn="ctr"/>
            <a:r>
              <a:rPr lang="fr-FR" sz="1200">
                <a:solidFill>
                  <a:schemeClr val="bg1"/>
                </a:solidFill>
              </a:rPr>
              <a:t>Description des risques climatiques </a:t>
            </a:r>
            <a:endParaRPr lang="fr-FR" sz="1200">
              <a:solidFill>
                <a:schemeClr val="bg1"/>
              </a:solidFill>
              <a:cs typeface="Arial"/>
            </a:endParaRPr>
          </a:p>
        </p:txBody>
      </p:sp>
      <p:sp>
        <p:nvSpPr>
          <p:cNvPr id="33" name="Rectangle : coins arrondis 32">
            <a:extLst>
              <a:ext uri="{FF2B5EF4-FFF2-40B4-BE49-F238E27FC236}">
                <a16:creationId xmlns:a16="http://schemas.microsoft.com/office/drawing/2014/main" id="{A3F5E093-1E2E-985E-4E9A-0147B256FA32}"/>
              </a:ext>
            </a:extLst>
          </p:cNvPr>
          <p:cNvSpPr/>
          <p:nvPr/>
        </p:nvSpPr>
        <p:spPr>
          <a:xfrm>
            <a:off x="3799812" y="2348256"/>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rgbClr val="FFFFFF"/>
                </a:solidFill>
              </a:rPr>
              <a:t>C3 </a:t>
            </a:r>
          </a:p>
          <a:p>
            <a:pPr algn="ctr"/>
            <a:r>
              <a:rPr lang="fr-FR" sz="1200">
                <a:solidFill>
                  <a:srgbClr val="FFFFFF"/>
                </a:solidFill>
              </a:rPr>
              <a:t> Cible de réduction des GES – plan de transition climatique </a:t>
            </a:r>
            <a:endParaRPr lang="fr-FR" sz="1200">
              <a:solidFill>
                <a:srgbClr val="FFFFFF"/>
              </a:solidFill>
              <a:cs typeface="Arial"/>
            </a:endParaRPr>
          </a:p>
        </p:txBody>
      </p:sp>
      <p:sp>
        <p:nvSpPr>
          <p:cNvPr id="40" name="Rectangle : coins arrondis 39">
            <a:extLst>
              <a:ext uri="{FF2B5EF4-FFF2-40B4-BE49-F238E27FC236}">
                <a16:creationId xmlns:a16="http://schemas.microsoft.com/office/drawing/2014/main" id="{2BFC889C-18DC-B858-76D5-4234CC649BB5}"/>
              </a:ext>
            </a:extLst>
          </p:cNvPr>
          <p:cNvSpPr/>
          <p:nvPr/>
        </p:nvSpPr>
        <p:spPr>
          <a:xfrm>
            <a:off x="6586248" y="4356492"/>
            <a:ext cx="209161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chemeClr val="bg1"/>
                </a:solidFill>
              </a:rPr>
              <a:t>C7 </a:t>
            </a:r>
          </a:p>
          <a:p>
            <a:pPr algn="ctr"/>
            <a:r>
              <a:rPr lang="fr-FR" sz="1200">
                <a:solidFill>
                  <a:schemeClr val="bg1"/>
                </a:solidFill>
              </a:rPr>
              <a:t>Incidents graves en matière de droits humains</a:t>
            </a:r>
            <a:endParaRPr lang="fr-FR" sz="1200">
              <a:solidFill>
                <a:schemeClr val="bg1"/>
              </a:solidFill>
              <a:cs typeface="Arial"/>
            </a:endParaRPr>
          </a:p>
        </p:txBody>
      </p:sp>
      <p:sp>
        <p:nvSpPr>
          <p:cNvPr id="41" name="Rectangle : coins arrondis 40">
            <a:extLst>
              <a:ext uri="{FF2B5EF4-FFF2-40B4-BE49-F238E27FC236}">
                <a16:creationId xmlns:a16="http://schemas.microsoft.com/office/drawing/2014/main" id="{CDE11ADD-E992-81C2-C2BA-FEA00D39E0F7}"/>
              </a:ext>
            </a:extLst>
          </p:cNvPr>
          <p:cNvSpPr/>
          <p:nvPr/>
        </p:nvSpPr>
        <p:spPr>
          <a:xfrm>
            <a:off x="6578093" y="3302724"/>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chemeClr val="bg1"/>
                </a:solidFill>
              </a:rPr>
              <a:t>C6</a:t>
            </a:r>
          </a:p>
          <a:p>
            <a:pPr algn="ctr"/>
            <a:r>
              <a:rPr lang="fr-FR" sz="1200">
                <a:solidFill>
                  <a:schemeClr val="bg1"/>
                </a:solidFill>
              </a:rPr>
              <a:t>Politiques et procédures en matière de droits humains</a:t>
            </a:r>
            <a:endParaRPr lang="fr-FR" sz="1200">
              <a:solidFill>
                <a:schemeClr val="bg1"/>
              </a:solidFill>
              <a:cs typeface="Arial"/>
            </a:endParaRPr>
          </a:p>
        </p:txBody>
      </p:sp>
      <p:sp>
        <p:nvSpPr>
          <p:cNvPr id="42" name="Rectangle : coins arrondis 41">
            <a:extLst>
              <a:ext uri="{FF2B5EF4-FFF2-40B4-BE49-F238E27FC236}">
                <a16:creationId xmlns:a16="http://schemas.microsoft.com/office/drawing/2014/main" id="{D28FDD4A-17D9-B461-FBA6-6C229C45E44A}"/>
              </a:ext>
            </a:extLst>
          </p:cNvPr>
          <p:cNvSpPr/>
          <p:nvPr/>
        </p:nvSpPr>
        <p:spPr>
          <a:xfrm>
            <a:off x="6596409" y="2248956"/>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chemeClr val="bg1"/>
                </a:solidFill>
              </a:rPr>
              <a:t>C5</a:t>
            </a:r>
          </a:p>
          <a:p>
            <a:pPr algn="ctr"/>
            <a:r>
              <a:rPr lang="fr-FR" sz="1200">
                <a:solidFill>
                  <a:schemeClr val="bg1"/>
                </a:solidFill>
              </a:rPr>
              <a:t>Caractéristiques générales additionnelles</a:t>
            </a:r>
            <a:endParaRPr lang="fr-FR" sz="1200">
              <a:solidFill>
                <a:schemeClr val="bg1"/>
              </a:solidFill>
              <a:cs typeface="Arial"/>
            </a:endParaRPr>
          </a:p>
        </p:txBody>
      </p:sp>
      <p:sp>
        <p:nvSpPr>
          <p:cNvPr id="45" name="Rectangle : coins arrondis 44">
            <a:extLst>
              <a:ext uri="{FF2B5EF4-FFF2-40B4-BE49-F238E27FC236}">
                <a16:creationId xmlns:a16="http://schemas.microsoft.com/office/drawing/2014/main" id="{EE9DCEBB-6334-B677-EDAC-3E82F54A19BB}"/>
              </a:ext>
            </a:extLst>
          </p:cNvPr>
          <p:cNvSpPr/>
          <p:nvPr/>
        </p:nvSpPr>
        <p:spPr>
          <a:xfrm>
            <a:off x="9136519" y="2348256"/>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200" b="1">
                <a:solidFill>
                  <a:schemeClr val="bg1"/>
                </a:solidFill>
              </a:rPr>
              <a:t>C9</a:t>
            </a:r>
          </a:p>
          <a:p>
            <a:pPr algn="ctr"/>
            <a:r>
              <a:rPr lang="fr-FR" sz="1200">
                <a:solidFill>
                  <a:schemeClr val="bg1"/>
                </a:solidFill>
              </a:rPr>
              <a:t>Ratio de mixité au sein de l’organe de gouvernance</a:t>
            </a:r>
            <a:endParaRPr lang="fr-FR" sz="1200">
              <a:solidFill>
                <a:schemeClr val="bg1"/>
              </a:solidFill>
              <a:cs typeface="Arial"/>
            </a:endParaRPr>
          </a:p>
        </p:txBody>
      </p:sp>
      <p:sp>
        <p:nvSpPr>
          <p:cNvPr id="46" name="Rectangle : coins arrondis 45">
            <a:extLst>
              <a:ext uri="{FF2B5EF4-FFF2-40B4-BE49-F238E27FC236}">
                <a16:creationId xmlns:a16="http://schemas.microsoft.com/office/drawing/2014/main" id="{8FDD803C-001A-0EB2-5D17-C8B4E36F0D72}"/>
              </a:ext>
            </a:extLst>
          </p:cNvPr>
          <p:cNvSpPr/>
          <p:nvPr/>
        </p:nvSpPr>
        <p:spPr>
          <a:xfrm>
            <a:off x="9136519" y="1309617"/>
            <a:ext cx="2071290" cy="926720"/>
          </a:xfrm>
          <a:prstGeom prst="roundRect">
            <a:avLst/>
          </a:prstGeom>
          <a:solidFill>
            <a:srgbClr val="EA4F2A">
              <a:alpha val="75000"/>
            </a:srgbClr>
          </a:solid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bg1"/>
              </a:solidFill>
            </a:endParaRPr>
          </a:p>
        </p:txBody>
      </p:sp>
      <p:sp>
        <p:nvSpPr>
          <p:cNvPr id="47" name="ZoneTexte 46">
            <a:extLst>
              <a:ext uri="{FF2B5EF4-FFF2-40B4-BE49-F238E27FC236}">
                <a16:creationId xmlns:a16="http://schemas.microsoft.com/office/drawing/2014/main" id="{B3505346-F665-9872-A669-8852409AC5FF}"/>
              </a:ext>
            </a:extLst>
          </p:cNvPr>
          <p:cNvSpPr txBox="1"/>
          <p:nvPr/>
        </p:nvSpPr>
        <p:spPr>
          <a:xfrm>
            <a:off x="9136519" y="1253003"/>
            <a:ext cx="2071290" cy="1015663"/>
          </a:xfrm>
          <a:prstGeom prst="rect">
            <a:avLst/>
          </a:prstGeom>
          <a:noFill/>
        </p:spPr>
        <p:txBody>
          <a:bodyPr wrap="square" lIns="91440" tIns="45720" rIns="91440" bIns="45720" anchor="t">
            <a:spAutoFit/>
          </a:bodyPr>
          <a:lstStyle/>
          <a:p>
            <a:pPr algn="ctr"/>
            <a:r>
              <a:rPr lang="fr-FR" sz="1200" b="1">
                <a:solidFill>
                  <a:schemeClr val="bg1"/>
                </a:solidFill>
              </a:rPr>
              <a:t>C8 - </a:t>
            </a:r>
            <a:r>
              <a:rPr lang="fr-FR" sz="1200">
                <a:solidFill>
                  <a:schemeClr val="bg1"/>
                </a:solidFill>
              </a:rPr>
              <a:t>Revenus de secteurs controversés</a:t>
            </a:r>
          </a:p>
          <a:p>
            <a:pPr algn="ctr"/>
            <a:r>
              <a:rPr lang="fr-FR" sz="1200">
                <a:solidFill>
                  <a:schemeClr val="bg1"/>
                </a:solidFill>
              </a:rPr>
              <a:t>Exclusion des indices UE alignés sur les accords de Paris </a:t>
            </a:r>
            <a:endParaRPr lang="fr-FR" sz="1200">
              <a:solidFill>
                <a:schemeClr val="bg1"/>
              </a:solidFill>
              <a:cs typeface="Arial"/>
            </a:endParaRPr>
          </a:p>
        </p:txBody>
      </p:sp>
      <p:sp>
        <p:nvSpPr>
          <p:cNvPr id="50" name="Rectangle : coins arrondis 49">
            <a:extLst>
              <a:ext uri="{FF2B5EF4-FFF2-40B4-BE49-F238E27FC236}">
                <a16:creationId xmlns:a16="http://schemas.microsoft.com/office/drawing/2014/main" id="{B05B95D1-CFDD-69DE-C5B2-1C93A0275878}"/>
              </a:ext>
            </a:extLst>
          </p:cNvPr>
          <p:cNvSpPr/>
          <p:nvPr/>
        </p:nvSpPr>
        <p:spPr>
          <a:xfrm>
            <a:off x="8051618" y="5614174"/>
            <a:ext cx="2043104" cy="249620"/>
          </a:xfrm>
          <a:prstGeom prst="roundRect">
            <a:avLst/>
          </a:prstGeom>
          <a:solidFill>
            <a:srgbClr val="EA4F2A">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Module Complet</a:t>
            </a:r>
          </a:p>
        </p:txBody>
      </p:sp>
      <p:sp>
        <p:nvSpPr>
          <p:cNvPr id="51" name="Rectangle : coins arrondis 50">
            <a:extLst>
              <a:ext uri="{FF2B5EF4-FFF2-40B4-BE49-F238E27FC236}">
                <a16:creationId xmlns:a16="http://schemas.microsoft.com/office/drawing/2014/main" id="{4E4EDE55-0D6A-DFFD-46A8-B8BF422F02C1}"/>
              </a:ext>
            </a:extLst>
          </p:cNvPr>
          <p:cNvSpPr/>
          <p:nvPr/>
        </p:nvSpPr>
        <p:spPr>
          <a:xfrm>
            <a:off x="8051618" y="5953688"/>
            <a:ext cx="2043104" cy="231661"/>
          </a:xfrm>
          <a:prstGeom prst="roundRect">
            <a:avLst/>
          </a:prstGeom>
          <a:solidFill>
            <a:srgbClr val="004787">
              <a:alpha val="75000"/>
            </a:srgbClr>
          </a:solidFill>
          <a:ln w="38100" cap="flat" cmpd="sng" algn="ctr">
            <a:solidFill>
              <a:srgbClr val="00478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panose="020F0502020204030204"/>
                <a:ea typeface="+mn-ea"/>
                <a:cs typeface="+mn-cs"/>
              </a:rPr>
              <a:t>Module Basique </a:t>
            </a:r>
          </a:p>
        </p:txBody>
      </p:sp>
      <p:sp>
        <p:nvSpPr>
          <p:cNvPr id="2" name="Slide Number Placeholder 5">
            <a:extLst>
              <a:ext uri="{FF2B5EF4-FFF2-40B4-BE49-F238E27FC236}">
                <a16:creationId xmlns:a16="http://schemas.microsoft.com/office/drawing/2014/main" id="{3A7B91D8-5789-DC54-48D0-C34B520AEC0E}"/>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14</a:t>
            </a:fld>
            <a:endParaRPr lang="en-US" sz="1600" b="1">
              <a:solidFill>
                <a:schemeClr val="bg1"/>
              </a:solidFill>
            </a:endParaRPr>
          </a:p>
        </p:txBody>
      </p:sp>
    </p:spTree>
    <p:extLst>
      <p:ext uri="{BB962C8B-B14F-4D97-AF65-F5344CB8AC3E}">
        <p14:creationId xmlns:p14="http://schemas.microsoft.com/office/powerpoint/2010/main" val="277313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E6151-DBF4-BCB3-C44F-96FD2289668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82B72F0-C779-4B14-581B-7674CF86B543}"/>
              </a:ext>
            </a:extLst>
          </p:cNvPr>
          <p:cNvSpPr>
            <a:spLocks noGrp="1"/>
          </p:cNvSpPr>
          <p:nvPr>
            <p:ph type="title"/>
          </p:nvPr>
        </p:nvSpPr>
        <p:spPr>
          <a:xfrm>
            <a:off x="904319" y="108364"/>
            <a:ext cx="10515600" cy="1325565"/>
          </a:xfrm>
        </p:spPr>
        <p:txBody>
          <a:bodyPr>
            <a:normAutofit/>
          </a:bodyPr>
          <a:lstStyle/>
          <a:p>
            <a:pPr algn="l"/>
            <a:r>
              <a:rPr lang="fr-FR" sz="2400" dirty="0">
                <a:solidFill>
                  <a:schemeClr val="tx1"/>
                </a:solidFill>
                <a:latin typeface="+mn-lt"/>
              </a:rPr>
              <a:t>2.6 Quels outils à votre disposition ?</a:t>
            </a:r>
            <a:br>
              <a:rPr lang="fr-FR" sz="2400" dirty="0">
                <a:solidFill>
                  <a:schemeClr val="tx1"/>
                </a:solidFill>
                <a:latin typeface="+mn-lt"/>
              </a:rPr>
            </a:br>
            <a:r>
              <a:rPr lang="fr-FR" sz="2400" dirty="0">
                <a:solidFill>
                  <a:schemeClr val="tx1"/>
                </a:solidFill>
                <a:latin typeface="+mn-lt"/>
                <a:sym typeface="Wingdings" panose="05000000000000000000" pitchFamily="2" charset="2"/>
              </a:rPr>
              <a:t></a:t>
            </a:r>
            <a:r>
              <a:rPr lang="fr-FR" sz="2400" dirty="0">
                <a:solidFill>
                  <a:schemeClr val="tx1"/>
                </a:solidFill>
                <a:latin typeface="+mn-lt"/>
              </a:rPr>
              <a:t>EFRAG – fichier de conformité </a:t>
            </a:r>
          </a:p>
        </p:txBody>
      </p:sp>
      <p:pic>
        <p:nvPicPr>
          <p:cNvPr id="6" name="Image 5">
            <a:extLst>
              <a:ext uri="{FF2B5EF4-FFF2-40B4-BE49-F238E27FC236}">
                <a16:creationId xmlns:a16="http://schemas.microsoft.com/office/drawing/2014/main" id="{8483A2F3-DDD2-8F9E-381E-125A6D27284B}"/>
              </a:ext>
            </a:extLst>
          </p:cNvPr>
          <p:cNvPicPr>
            <a:picLocks noChangeAspect="1"/>
          </p:cNvPicPr>
          <p:nvPr/>
        </p:nvPicPr>
        <p:blipFill>
          <a:blip r:embed="rId3"/>
          <a:stretch>
            <a:fillRect/>
          </a:stretch>
        </p:blipFill>
        <p:spPr>
          <a:xfrm>
            <a:off x="7323691" y="160926"/>
            <a:ext cx="2570357" cy="1047969"/>
          </a:xfrm>
          <a:prstGeom prst="rect">
            <a:avLst/>
          </a:prstGeom>
        </p:spPr>
      </p:pic>
      <p:grpSp>
        <p:nvGrpSpPr>
          <p:cNvPr id="3" name="Groupe 2">
            <a:extLst>
              <a:ext uri="{FF2B5EF4-FFF2-40B4-BE49-F238E27FC236}">
                <a16:creationId xmlns:a16="http://schemas.microsoft.com/office/drawing/2014/main" id="{00284B8B-950E-6B0D-3CF2-6021F236755C}"/>
              </a:ext>
            </a:extLst>
          </p:cNvPr>
          <p:cNvGrpSpPr/>
          <p:nvPr/>
        </p:nvGrpSpPr>
        <p:grpSpPr>
          <a:xfrm>
            <a:off x="3346143" y="1388249"/>
            <a:ext cx="3977548" cy="968874"/>
            <a:chOff x="5050405" y="1909662"/>
            <a:chExt cx="6480093" cy="599939"/>
          </a:xfrm>
        </p:grpSpPr>
        <p:sp>
          <p:nvSpPr>
            <p:cNvPr id="8" name="ZoneTexte 7">
              <a:extLst>
                <a:ext uri="{FF2B5EF4-FFF2-40B4-BE49-F238E27FC236}">
                  <a16:creationId xmlns:a16="http://schemas.microsoft.com/office/drawing/2014/main" id="{CFE4895B-2C37-2907-23B9-6ACBC7A65A96}"/>
                </a:ext>
              </a:extLst>
            </p:cNvPr>
            <p:cNvSpPr txBox="1"/>
            <p:nvPr/>
          </p:nvSpPr>
          <p:spPr>
            <a:xfrm>
              <a:off x="5050405" y="1993145"/>
              <a:ext cx="6480093" cy="514564"/>
            </a:xfrm>
            <a:prstGeom prst="rect">
              <a:avLst/>
            </a:prstGeom>
            <a:noFill/>
          </p:spPr>
          <p:txBody>
            <a:bodyPr wrap="square" lIns="91440" tIns="45720" rIns="91440" bIns="45720" anchor="t">
              <a:spAutoFit/>
            </a:bodyPr>
            <a:lstStyle/>
            <a:p>
              <a:pPr algn="ctr"/>
              <a:r>
                <a:rPr lang="fr-FR" sz="1600" dirty="0">
                  <a:solidFill>
                    <a:srgbClr val="004787"/>
                  </a:solidFill>
                </a:rPr>
                <a:t>L’EFRAG a publié le 27 mai 2025 un fichier Excel permettant de faciliter la mise en œuvre de cette norme.</a:t>
              </a:r>
            </a:p>
          </p:txBody>
        </p:sp>
        <p:sp>
          <p:nvSpPr>
            <p:cNvPr id="13" name="Rectangle : coins arrondis 12">
              <a:extLst>
                <a:ext uri="{FF2B5EF4-FFF2-40B4-BE49-F238E27FC236}">
                  <a16:creationId xmlns:a16="http://schemas.microsoft.com/office/drawing/2014/main" id="{1972F54C-5131-59DD-1793-BC58CE844706}"/>
                </a:ext>
              </a:extLst>
            </p:cNvPr>
            <p:cNvSpPr/>
            <p:nvPr/>
          </p:nvSpPr>
          <p:spPr>
            <a:xfrm>
              <a:off x="5050405" y="1909662"/>
              <a:ext cx="6480093" cy="599939"/>
            </a:xfrm>
            <a:prstGeom prst="roundRect">
              <a:avLst/>
            </a:prstGeom>
            <a:noFill/>
            <a:ln w="28575">
              <a:solidFill>
                <a:srgbClr val="EF78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b="1">
                <a:solidFill>
                  <a:srgbClr val="003B55"/>
                </a:solidFill>
              </a:endParaRPr>
            </a:p>
          </p:txBody>
        </p:sp>
      </p:grpSp>
      <p:grpSp>
        <p:nvGrpSpPr>
          <p:cNvPr id="23" name="Groupe 22">
            <a:extLst>
              <a:ext uri="{FF2B5EF4-FFF2-40B4-BE49-F238E27FC236}">
                <a16:creationId xmlns:a16="http://schemas.microsoft.com/office/drawing/2014/main" id="{04C34212-4F78-A4A1-1456-CC425F55BDF6}"/>
              </a:ext>
            </a:extLst>
          </p:cNvPr>
          <p:cNvGrpSpPr/>
          <p:nvPr/>
        </p:nvGrpSpPr>
        <p:grpSpPr>
          <a:xfrm>
            <a:off x="1020967" y="3202469"/>
            <a:ext cx="10085614" cy="795031"/>
            <a:chOff x="805543" y="4300929"/>
            <a:chExt cx="10085614" cy="795031"/>
          </a:xfrm>
        </p:grpSpPr>
        <p:sp>
          <p:nvSpPr>
            <p:cNvPr id="7" name="Flèche : chevron 6">
              <a:extLst>
                <a:ext uri="{FF2B5EF4-FFF2-40B4-BE49-F238E27FC236}">
                  <a16:creationId xmlns:a16="http://schemas.microsoft.com/office/drawing/2014/main" id="{FDC1A140-EC8C-BE7C-7B67-2F67CCC065CD}"/>
                </a:ext>
              </a:extLst>
            </p:cNvPr>
            <p:cNvSpPr/>
            <p:nvPr/>
          </p:nvSpPr>
          <p:spPr>
            <a:xfrm>
              <a:off x="805543" y="4300929"/>
              <a:ext cx="10085614" cy="758027"/>
            </a:xfrm>
            <a:prstGeom prst="chevron">
              <a:avLst/>
            </a:prstGeom>
            <a:solidFill>
              <a:srgbClr val="004787">
                <a:alpha val="80000"/>
              </a:srgbClr>
            </a:solid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a:extLst>
                <a:ext uri="{FF2B5EF4-FFF2-40B4-BE49-F238E27FC236}">
                  <a16:creationId xmlns:a16="http://schemas.microsoft.com/office/drawing/2014/main" id="{D0845FEE-ACDA-DFF4-DE9D-2F68BB4132EE}"/>
                </a:ext>
              </a:extLst>
            </p:cNvPr>
            <p:cNvSpPr txBox="1"/>
            <p:nvPr/>
          </p:nvSpPr>
          <p:spPr>
            <a:xfrm>
              <a:off x="1182027" y="4430158"/>
              <a:ext cx="1628812" cy="523220"/>
            </a:xfrm>
            <a:prstGeom prst="rect">
              <a:avLst/>
            </a:prstGeom>
            <a:noFill/>
          </p:spPr>
          <p:txBody>
            <a:bodyPr wrap="square">
              <a:spAutoFit/>
            </a:bodyPr>
            <a:lstStyle/>
            <a:p>
              <a:pPr algn="ctr"/>
              <a:r>
                <a:rPr lang="fr-FR" sz="1400" b="1" dirty="0">
                  <a:solidFill>
                    <a:schemeClr val="bg1"/>
                  </a:solidFill>
                </a:rPr>
                <a:t>Initiation de la démarche</a:t>
              </a:r>
            </a:p>
          </p:txBody>
        </p:sp>
        <p:sp>
          <p:nvSpPr>
            <p:cNvPr id="10" name="ZoneTexte 9">
              <a:extLst>
                <a:ext uri="{FF2B5EF4-FFF2-40B4-BE49-F238E27FC236}">
                  <a16:creationId xmlns:a16="http://schemas.microsoft.com/office/drawing/2014/main" id="{06BE798C-3146-68F6-66B9-FD02699C1ABE}"/>
                </a:ext>
              </a:extLst>
            </p:cNvPr>
            <p:cNvSpPr txBox="1"/>
            <p:nvPr/>
          </p:nvSpPr>
          <p:spPr>
            <a:xfrm>
              <a:off x="3234584" y="4357296"/>
              <a:ext cx="2296885" cy="738664"/>
            </a:xfrm>
            <a:prstGeom prst="rect">
              <a:avLst/>
            </a:prstGeom>
            <a:noFill/>
          </p:spPr>
          <p:txBody>
            <a:bodyPr wrap="square">
              <a:spAutoFit/>
            </a:bodyPr>
            <a:lstStyle/>
            <a:p>
              <a:pPr algn="ctr"/>
              <a:r>
                <a:rPr lang="fr-FR" sz="1400" b="1" dirty="0">
                  <a:solidFill>
                    <a:schemeClr val="bg1"/>
                  </a:solidFill>
                </a:rPr>
                <a:t>Cadrage du fichier en fonction du secteur, de l’activité, du module… </a:t>
              </a:r>
            </a:p>
          </p:txBody>
        </p:sp>
        <p:cxnSp>
          <p:nvCxnSpPr>
            <p:cNvPr id="18" name="Connecteur droit avec flèche 17">
              <a:extLst>
                <a:ext uri="{FF2B5EF4-FFF2-40B4-BE49-F238E27FC236}">
                  <a16:creationId xmlns:a16="http://schemas.microsoft.com/office/drawing/2014/main" id="{AD8B842C-08D2-3B97-5CD0-8A7CBF9B8AC1}"/>
                </a:ext>
              </a:extLst>
            </p:cNvPr>
            <p:cNvCxnSpPr/>
            <p:nvPr/>
          </p:nvCxnSpPr>
          <p:spPr>
            <a:xfrm>
              <a:off x="2810839" y="4690853"/>
              <a:ext cx="500743"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DF8854B0-BEE8-66F8-6E8E-CFC60C705189}"/>
                </a:ext>
              </a:extLst>
            </p:cNvPr>
            <p:cNvCxnSpPr/>
            <p:nvPr/>
          </p:nvCxnSpPr>
          <p:spPr>
            <a:xfrm>
              <a:off x="5422611" y="4713912"/>
              <a:ext cx="500743"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849AE836-F472-11D8-AC6F-1F54BB5521B9}"/>
                </a:ext>
              </a:extLst>
            </p:cNvPr>
            <p:cNvSpPr txBox="1"/>
            <p:nvPr/>
          </p:nvSpPr>
          <p:spPr>
            <a:xfrm>
              <a:off x="5955214" y="4526053"/>
              <a:ext cx="1894783" cy="523220"/>
            </a:xfrm>
            <a:prstGeom prst="rect">
              <a:avLst/>
            </a:prstGeom>
            <a:noFill/>
          </p:spPr>
          <p:txBody>
            <a:bodyPr wrap="square">
              <a:spAutoFit/>
            </a:bodyPr>
            <a:lstStyle/>
            <a:p>
              <a:pPr algn="ctr"/>
              <a:r>
                <a:rPr lang="fr-FR" sz="1400" b="1" dirty="0">
                  <a:solidFill>
                    <a:schemeClr val="bg1"/>
                  </a:solidFill>
                </a:rPr>
                <a:t>Saisie des données dans le fichier</a:t>
              </a:r>
            </a:p>
          </p:txBody>
        </p:sp>
        <p:cxnSp>
          <p:nvCxnSpPr>
            <p:cNvPr id="21" name="Connecteur droit avec flèche 20">
              <a:extLst>
                <a:ext uri="{FF2B5EF4-FFF2-40B4-BE49-F238E27FC236}">
                  <a16:creationId xmlns:a16="http://schemas.microsoft.com/office/drawing/2014/main" id="{87911772-2995-4E1E-A80D-91E1E1B3D97A}"/>
                </a:ext>
              </a:extLst>
            </p:cNvPr>
            <p:cNvCxnSpPr/>
            <p:nvPr/>
          </p:nvCxnSpPr>
          <p:spPr>
            <a:xfrm>
              <a:off x="7818137" y="4690853"/>
              <a:ext cx="500743"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364601D7-9A09-4ABC-9363-C51E9FBEBA3C}"/>
                </a:ext>
              </a:extLst>
            </p:cNvPr>
            <p:cNvSpPr txBox="1"/>
            <p:nvPr/>
          </p:nvSpPr>
          <p:spPr>
            <a:xfrm>
              <a:off x="8407255" y="4441089"/>
              <a:ext cx="1894783" cy="523220"/>
            </a:xfrm>
            <a:prstGeom prst="rect">
              <a:avLst/>
            </a:prstGeom>
            <a:noFill/>
          </p:spPr>
          <p:txBody>
            <a:bodyPr wrap="square">
              <a:spAutoFit/>
            </a:bodyPr>
            <a:lstStyle/>
            <a:p>
              <a:pPr algn="ctr"/>
              <a:r>
                <a:rPr lang="fr-FR" sz="1400" b="1">
                  <a:solidFill>
                    <a:schemeClr val="bg1"/>
                  </a:solidFill>
                </a:rPr>
                <a:t>Transmission du fichier à l’auditeur </a:t>
              </a:r>
            </a:p>
          </p:txBody>
        </p:sp>
      </p:grpSp>
      <p:sp>
        <p:nvSpPr>
          <p:cNvPr id="24" name="ZoneTexte 23">
            <a:extLst>
              <a:ext uri="{FF2B5EF4-FFF2-40B4-BE49-F238E27FC236}">
                <a16:creationId xmlns:a16="http://schemas.microsoft.com/office/drawing/2014/main" id="{0D5FB2B9-93A3-377D-6BEC-835A79949C23}"/>
              </a:ext>
            </a:extLst>
          </p:cNvPr>
          <p:cNvSpPr txBox="1"/>
          <p:nvPr/>
        </p:nvSpPr>
        <p:spPr>
          <a:xfrm>
            <a:off x="7472346" y="1623261"/>
            <a:ext cx="1996395" cy="369332"/>
          </a:xfrm>
          <a:prstGeom prst="rect">
            <a:avLst/>
          </a:prstGeom>
          <a:noFill/>
        </p:spPr>
        <p:txBody>
          <a:bodyPr wrap="square">
            <a:spAutoFit/>
          </a:bodyPr>
          <a:lstStyle/>
          <a:p>
            <a:r>
              <a:rPr lang="fr-FR" sz="1600" b="1" dirty="0">
                <a:solidFill>
                  <a:srgbClr val="004787"/>
                </a:solidFill>
                <a:sym typeface="Wingdings" panose="05000000000000000000" pitchFamily="2" charset="2"/>
              </a:rPr>
              <a:t> Lien vers l’outil </a:t>
            </a:r>
            <a:r>
              <a:rPr lang="fr-FR" sz="1800" dirty="0">
                <a:sym typeface="Wingdings" panose="05000000000000000000" pitchFamily="2" charset="2"/>
                <a:hlinkClick r:id="rId4"/>
              </a:rPr>
              <a:t>ici</a:t>
            </a:r>
            <a:r>
              <a:rPr lang="fr-FR" sz="1800" dirty="0">
                <a:sym typeface="Wingdings" panose="05000000000000000000" pitchFamily="2" charset="2"/>
              </a:rPr>
              <a:t> </a:t>
            </a:r>
          </a:p>
        </p:txBody>
      </p:sp>
      <p:sp>
        <p:nvSpPr>
          <p:cNvPr id="5" name="Titre 2">
            <a:extLst>
              <a:ext uri="{FF2B5EF4-FFF2-40B4-BE49-F238E27FC236}">
                <a16:creationId xmlns:a16="http://schemas.microsoft.com/office/drawing/2014/main" id="{115A4324-982C-9177-8B74-94C0972A2D4E}"/>
              </a:ext>
            </a:extLst>
          </p:cNvPr>
          <p:cNvSpPr txBox="1">
            <a:spLocks/>
          </p:cNvSpPr>
          <p:nvPr/>
        </p:nvSpPr>
        <p:spPr>
          <a:xfrm>
            <a:off x="904319" y="2437667"/>
            <a:ext cx="2511658" cy="499913"/>
          </a:xfrm>
          <a:prstGeom prst="rect">
            <a:avLst/>
          </a:prstGeom>
        </p:spPr>
        <p:txBody>
          <a:bodyPr vert="horz" lIns="91440" tIns="45720" rIns="91440" bIns="45720" rtlCol="0" anchor="ctr">
            <a:normAutofit fontScale="92500"/>
          </a:bodyPr>
          <a:lstStyle>
            <a:lvl1pPr algn="l" defTabSz="914175" rtl="0" eaLnBrk="1" latinLnBrk="0" hangingPunct="1">
              <a:lnSpc>
                <a:spcPct val="90000"/>
              </a:lnSpc>
              <a:spcBef>
                <a:spcPct val="0"/>
              </a:spcBef>
              <a:buNone/>
              <a:defRPr sz="3000" b="1" i="0" kern="1200">
                <a:solidFill>
                  <a:srgbClr val="003B55"/>
                </a:solidFill>
                <a:latin typeface="Operetta 12 Black" pitchFamily="2" charset="77"/>
                <a:ea typeface="+mj-ea"/>
                <a:cs typeface="+mj-cs"/>
              </a:defRPr>
            </a:lvl1pPr>
          </a:lstStyle>
          <a:p>
            <a:r>
              <a:rPr lang="fr-FR" sz="2400" b="0" u="sng" dirty="0">
                <a:solidFill>
                  <a:srgbClr val="004787"/>
                </a:solidFill>
                <a:latin typeface="Calibri" panose="020F0502020204030204" pitchFamily="34" charset="0"/>
                <a:ea typeface="Calibri" panose="020F0502020204030204" pitchFamily="34" charset="0"/>
                <a:cs typeface="Calibri" panose="020F0502020204030204" pitchFamily="34" charset="0"/>
              </a:rPr>
              <a:t>Quelle démarche ?</a:t>
            </a:r>
          </a:p>
        </p:txBody>
      </p:sp>
      <p:sp>
        <p:nvSpPr>
          <p:cNvPr id="17" name="ZoneTexte 16">
            <a:extLst>
              <a:ext uri="{FF2B5EF4-FFF2-40B4-BE49-F238E27FC236}">
                <a16:creationId xmlns:a16="http://schemas.microsoft.com/office/drawing/2014/main" id="{0095364A-B9C6-B562-E5EF-AE8580BB432C}"/>
              </a:ext>
            </a:extLst>
          </p:cNvPr>
          <p:cNvSpPr txBox="1"/>
          <p:nvPr/>
        </p:nvSpPr>
        <p:spPr>
          <a:xfrm>
            <a:off x="1020967" y="4593850"/>
            <a:ext cx="10085614" cy="584775"/>
          </a:xfrm>
          <a:prstGeom prst="rect">
            <a:avLst/>
          </a:prstGeom>
          <a:noFill/>
        </p:spPr>
        <p:txBody>
          <a:bodyPr wrap="square" rtlCol="0">
            <a:spAutoFit/>
          </a:bodyPr>
          <a:lstStyle/>
          <a:p>
            <a:r>
              <a:rPr lang="fr-FR" sz="1600" dirty="0">
                <a:solidFill>
                  <a:srgbClr val="004787"/>
                </a:solidFill>
                <a:sym typeface="Wingdings" panose="05000000000000000000" pitchFamily="2" charset="2"/>
              </a:rPr>
              <a:t> </a:t>
            </a:r>
            <a:r>
              <a:rPr lang="fr-FR" sz="1600" dirty="0">
                <a:solidFill>
                  <a:srgbClr val="004787"/>
                </a:solidFill>
              </a:rPr>
              <a:t>L’outil permet de </a:t>
            </a:r>
            <a:r>
              <a:rPr lang="fr-FR" sz="1600" b="1" dirty="0">
                <a:solidFill>
                  <a:srgbClr val="004787"/>
                </a:solidFill>
              </a:rPr>
              <a:t>centraliser toutes les données </a:t>
            </a:r>
            <a:r>
              <a:rPr lang="fr-FR" sz="1600" dirty="0">
                <a:solidFill>
                  <a:srgbClr val="004787"/>
                </a:solidFill>
              </a:rPr>
              <a:t>au même endroit et de visualiser sa progression vers la mise en conformité avec les exigences de la norme VSME. </a:t>
            </a:r>
          </a:p>
        </p:txBody>
      </p:sp>
      <p:sp>
        <p:nvSpPr>
          <p:cNvPr id="31" name="ZoneTexte 30">
            <a:extLst>
              <a:ext uri="{FF2B5EF4-FFF2-40B4-BE49-F238E27FC236}">
                <a16:creationId xmlns:a16="http://schemas.microsoft.com/office/drawing/2014/main" id="{EB899EC6-C1CF-06FF-63B2-3BD0ABC47CB7}"/>
              </a:ext>
            </a:extLst>
          </p:cNvPr>
          <p:cNvSpPr txBox="1"/>
          <p:nvPr/>
        </p:nvSpPr>
        <p:spPr>
          <a:xfrm>
            <a:off x="1020966" y="5469751"/>
            <a:ext cx="9624029" cy="584775"/>
          </a:xfrm>
          <a:prstGeom prst="rect">
            <a:avLst/>
          </a:prstGeom>
          <a:noFill/>
        </p:spPr>
        <p:txBody>
          <a:bodyPr wrap="square" lIns="91440" tIns="45720" rIns="91440" bIns="45720" rtlCol="0" anchor="t">
            <a:spAutoFit/>
          </a:bodyPr>
          <a:lstStyle/>
          <a:p>
            <a:r>
              <a:rPr lang="fr-FR" sz="1600" dirty="0">
                <a:solidFill>
                  <a:srgbClr val="004787"/>
                </a:solidFill>
                <a:sym typeface="Wingdings" panose="05000000000000000000" pitchFamily="2" charset="2"/>
              </a:rPr>
              <a:t> Il apporte en outre des ressources méthodologiques pour le calcul des indicateurs notamment par des renvois vers le site de l’EFRAG dès que nécessaire.</a:t>
            </a:r>
            <a:endParaRPr lang="fr-FR" sz="1600" dirty="0">
              <a:solidFill>
                <a:srgbClr val="004787"/>
              </a:solidFill>
            </a:endParaRPr>
          </a:p>
        </p:txBody>
      </p:sp>
      <p:sp>
        <p:nvSpPr>
          <p:cNvPr id="11" name="Slide Number Placeholder 5">
            <a:extLst>
              <a:ext uri="{FF2B5EF4-FFF2-40B4-BE49-F238E27FC236}">
                <a16:creationId xmlns:a16="http://schemas.microsoft.com/office/drawing/2014/main" id="{8BD7B2FA-E7B0-7903-9ECF-74D38240244F}"/>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15</a:t>
            </a:fld>
            <a:endParaRPr lang="en-US" sz="1600" b="1">
              <a:solidFill>
                <a:schemeClr val="bg1"/>
              </a:solidFill>
            </a:endParaRPr>
          </a:p>
        </p:txBody>
      </p:sp>
    </p:spTree>
    <p:extLst>
      <p:ext uri="{BB962C8B-B14F-4D97-AF65-F5344CB8AC3E}">
        <p14:creationId xmlns:p14="http://schemas.microsoft.com/office/powerpoint/2010/main" val="245843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C8879-315B-934A-6EFC-73208D13758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3F0B7371-48CA-BBA8-6418-68C730FC053E}"/>
              </a:ext>
            </a:extLst>
          </p:cNvPr>
          <p:cNvSpPr>
            <a:spLocks noGrp="1"/>
          </p:cNvSpPr>
          <p:nvPr>
            <p:ph type="title"/>
          </p:nvPr>
        </p:nvSpPr>
        <p:spPr>
          <a:xfrm>
            <a:off x="810166" y="162027"/>
            <a:ext cx="10515600" cy="1325565"/>
          </a:xfrm>
        </p:spPr>
        <p:txBody>
          <a:bodyPr>
            <a:normAutofit/>
          </a:bodyPr>
          <a:lstStyle/>
          <a:p>
            <a:r>
              <a:rPr lang="fr-FR" sz="2400" dirty="0">
                <a:latin typeface="+mn-lt"/>
              </a:rPr>
              <a:t>2.6 Quels outils à votre disposition ?</a:t>
            </a:r>
            <a:br>
              <a:rPr lang="fr-FR" sz="2400" dirty="0">
                <a:latin typeface="+mn-lt"/>
              </a:rPr>
            </a:br>
            <a:r>
              <a:rPr lang="fr-FR" sz="2400" dirty="0">
                <a:latin typeface="+mn-lt"/>
                <a:sym typeface="Wingdings" panose="05000000000000000000" pitchFamily="2" charset="2"/>
              </a:rPr>
              <a:t>Portail RSE</a:t>
            </a:r>
            <a:br>
              <a:rPr lang="fr-FR" sz="1600" dirty="0">
                <a:solidFill>
                  <a:schemeClr val="tx1"/>
                </a:solidFill>
                <a:latin typeface="+mn-lt"/>
              </a:rPr>
            </a:br>
            <a:endParaRPr lang="fr-FR" sz="1600" dirty="0">
              <a:solidFill>
                <a:schemeClr val="tx1"/>
              </a:solidFill>
              <a:latin typeface="+mn-lt"/>
            </a:endParaRPr>
          </a:p>
        </p:txBody>
      </p:sp>
      <p:pic>
        <p:nvPicPr>
          <p:cNvPr id="16" name="Image 15">
            <a:extLst>
              <a:ext uri="{FF2B5EF4-FFF2-40B4-BE49-F238E27FC236}">
                <a16:creationId xmlns:a16="http://schemas.microsoft.com/office/drawing/2014/main" id="{C62CA1E4-C135-C38C-43B8-1D6514E83989}"/>
              </a:ext>
            </a:extLst>
          </p:cNvPr>
          <p:cNvPicPr>
            <a:picLocks noChangeAspect="1"/>
          </p:cNvPicPr>
          <p:nvPr/>
        </p:nvPicPr>
        <p:blipFill>
          <a:blip r:embed="rId3"/>
          <a:stretch>
            <a:fillRect/>
          </a:stretch>
        </p:blipFill>
        <p:spPr>
          <a:xfrm>
            <a:off x="6437740" y="1510956"/>
            <a:ext cx="3402160" cy="2904283"/>
          </a:xfrm>
          <a:prstGeom prst="rect">
            <a:avLst/>
          </a:prstGeom>
        </p:spPr>
      </p:pic>
      <p:sp>
        <p:nvSpPr>
          <p:cNvPr id="7" name="Rectangle : coins arrondis 6">
            <a:extLst>
              <a:ext uri="{FF2B5EF4-FFF2-40B4-BE49-F238E27FC236}">
                <a16:creationId xmlns:a16="http://schemas.microsoft.com/office/drawing/2014/main" id="{C785DBB3-7D95-D8A5-E815-86F377D92225}"/>
              </a:ext>
            </a:extLst>
          </p:cNvPr>
          <p:cNvSpPr/>
          <p:nvPr/>
        </p:nvSpPr>
        <p:spPr>
          <a:xfrm>
            <a:off x="905312" y="5209546"/>
            <a:ext cx="10328235" cy="1238976"/>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t>Il suffit de remplir le numéro de Siret d’une entreprise pour obtenir les règlementations auxquelles elles sont soumises </a:t>
            </a:r>
          </a:p>
        </p:txBody>
      </p:sp>
      <p:sp>
        <p:nvSpPr>
          <p:cNvPr id="8" name="Flèche : chevron 7">
            <a:extLst>
              <a:ext uri="{FF2B5EF4-FFF2-40B4-BE49-F238E27FC236}">
                <a16:creationId xmlns:a16="http://schemas.microsoft.com/office/drawing/2014/main" id="{5E8B31A2-A199-B993-7E24-D0EAB00A607B}"/>
              </a:ext>
            </a:extLst>
          </p:cNvPr>
          <p:cNvSpPr/>
          <p:nvPr/>
        </p:nvSpPr>
        <p:spPr>
          <a:xfrm>
            <a:off x="5699765" y="2768151"/>
            <a:ext cx="445023" cy="389891"/>
          </a:xfrm>
          <a:prstGeom prst="chevron">
            <a:avLst/>
          </a:prstGeom>
          <a:solidFill>
            <a:srgbClr val="004787">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a:extLst>
              <a:ext uri="{FF2B5EF4-FFF2-40B4-BE49-F238E27FC236}">
                <a16:creationId xmlns:a16="http://schemas.microsoft.com/office/drawing/2014/main" id="{A7E37FC8-86ED-796B-59EF-B1EE8BEE4B9A}"/>
              </a:ext>
            </a:extLst>
          </p:cNvPr>
          <p:cNvSpPr txBox="1"/>
          <p:nvPr/>
        </p:nvSpPr>
        <p:spPr>
          <a:xfrm>
            <a:off x="1052445" y="5299182"/>
            <a:ext cx="10165267" cy="1077218"/>
          </a:xfrm>
          <a:prstGeom prst="rect">
            <a:avLst/>
          </a:prstGeom>
          <a:noFill/>
        </p:spPr>
        <p:txBody>
          <a:bodyPr wrap="square" lIns="91440" tIns="45720" rIns="91440" bIns="45720" anchor="t">
            <a:spAutoFit/>
          </a:bodyPr>
          <a:lstStyle/>
          <a:p>
            <a:pPr algn="ctr"/>
            <a:r>
              <a:rPr lang="fr-FR" sz="1600" b="1" dirty="0">
                <a:solidFill>
                  <a:srgbClr val="004787"/>
                </a:solidFill>
              </a:rPr>
              <a:t>Le portail RSE trouve en particulier son utilité pour prendre connaissance des règlementations auxquelles votre entreprise est soumise ainsi que pour sa base documentaire dédiée.</a:t>
            </a:r>
          </a:p>
          <a:p>
            <a:pPr algn="ctr"/>
            <a:r>
              <a:rPr lang="fr-FR" sz="1600" b="1" dirty="0">
                <a:solidFill>
                  <a:srgbClr val="004787"/>
                </a:solidFill>
              </a:rPr>
              <a:t>Il met également à disposition un tableau de bord pour renseigner et piloter les données RSE de votre entreprise.</a:t>
            </a:r>
            <a:endParaRPr lang="fr-FR" sz="1600" b="1" dirty="0">
              <a:solidFill>
                <a:srgbClr val="004787"/>
              </a:solidFill>
              <a:ea typeface="Calibri"/>
              <a:cs typeface="Calibri"/>
            </a:endParaRPr>
          </a:p>
          <a:p>
            <a:pPr algn="ctr"/>
            <a:r>
              <a:rPr lang="fr-FR" sz="1600" b="1" dirty="0">
                <a:solidFill>
                  <a:srgbClr val="004787"/>
                </a:solidFill>
                <a:sym typeface="Wingdings" panose="05000000000000000000" pitchFamily="2" charset="2"/>
              </a:rPr>
              <a:t>Le Portail RSE a ajouté une section dédiée à la VSME ! (</a:t>
            </a:r>
            <a:r>
              <a:rPr lang="fr-FR" sz="1600" b="1" i="1" dirty="0">
                <a:solidFill>
                  <a:srgbClr val="004787"/>
                </a:solidFill>
                <a:sym typeface="Wingdings" panose="05000000000000000000" pitchFamily="2" charset="2"/>
              </a:rPr>
              <a:t>en cours de développement</a:t>
            </a:r>
            <a:r>
              <a:rPr lang="fr-FR" sz="1600" b="1" dirty="0">
                <a:solidFill>
                  <a:srgbClr val="004787"/>
                </a:solidFill>
                <a:sym typeface="Wingdings" panose="05000000000000000000" pitchFamily="2" charset="2"/>
              </a:rPr>
              <a:t>)</a:t>
            </a:r>
            <a:endParaRPr lang="fr-FR" sz="1600" b="1" dirty="0">
              <a:solidFill>
                <a:srgbClr val="004787"/>
              </a:solidFill>
            </a:endParaRPr>
          </a:p>
        </p:txBody>
      </p:sp>
      <p:grpSp>
        <p:nvGrpSpPr>
          <p:cNvPr id="5" name="Groupe 4">
            <a:extLst>
              <a:ext uri="{FF2B5EF4-FFF2-40B4-BE49-F238E27FC236}">
                <a16:creationId xmlns:a16="http://schemas.microsoft.com/office/drawing/2014/main" id="{42385DC2-BB89-C7C1-B6A1-33FC48354E97}"/>
              </a:ext>
            </a:extLst>
          </p:cNvPr>
          <p:cNvGrpSpPr/>
          <p:nvPr/>
        </p:nvGrpSpPr>
        <p:grpSpPr>
          <a:xfrm>
            <a:off x="1541525" y="1147869"/>
            <a:ext cx="4011764" cy="3687074"/>
            <a:chOff x="1086834" y="1433697"/>
            <a:chExt cx="3518667" cy="3314981"/>
          </a:xfrm>
        </p:grpSpPr>
        <p:pic>
          <p:nvPicPr>
            <p:cNvPr id="13" name="Image 12">
              <a:extLst>
                <a:ext uri="{FF2B5EF4-FFF2-40B4-BE49-F238E27FC236}">
                  <a16:creationId xmlns:a16="http://schemas.microsoft.com/office/drawing/2014/main" id="{CB2A42C9-C7DF-C245-1623-71C7F4809754}"/>
                </a:ext>
              </a:extLst>
            </p:cNvPr>
            <p:cNvPicPr>
              <a:picLocks noChangeAspect="1"/>
            </p:cNvPicPr>
            <p:nvPr/>
          </p:nvPicPr>
          <p:blipFill>
            <a:blip r:embed="rId4"/>
            <a:stretch>
              <a:fillRect/>
            </a:stretch>
          </p:blipFill>
          <p:spPr>
            <a:xfrm>
              <a:off x="1086834" y="1433697"/>
              <a:ext cx="3518667" cy="3314981"/>
            </a:xfrm>
            <a:prstGeom prst="rect">
              <a:avLst/>
            </a:prstGeom>
          </p:spPr>
        </p:pic>
        <p:sp>
          <p:nvSpPr>
            <p:cNvPr id="3" name="Ellipse 2">
              <a:extLst>
                <a:ext uri="{FF2B5EF4-FFF2-40B4-BE49-F238E27FC236}">
                  <a16:creationId xmlns:a16="http://schemas.microsoft.com/office/drawing/2014/main" id="{182D18B9-413B-23A2-9FB4-F18EC57BC22A}"/>
                </a:ext>
              </a:extLst>
            </p:cNvPr>
            <p:cNvSpPr/>
            <p:nvPr/>
          </p:nvSpPr>
          <p:spPr>
            <a:xfrm>
              <a:off x="1137447" y="3018112"/>
              <a:ext cx="443344" cy="276447"/>
            </a:xfrm>
            <a:prstGeom prst="ellipse">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a:extLst>
              <a:ext uri="{FF2B5EF4-FFF2-40B4-BE49-F238E27FC236}">
                <a16:creationId xmlns:a16="http://schemas.microsoft.com/office/drawing/2014/main" id="{99633293-C67A-9D5D-F886-AD4751D2E371}"/>
              </a:ext>
            </a:extLst>
          </p:cNvPr>
          <p:cNvSpPr txBox="1"/>
          <p:nvPr/>
        </p:nvSpPr>
        <p:spPr>
          <a:xfrm>
            <a:off x="4991190" y="4845663"/>
            <a:ext cx="1996395" cy="615553"/>
          </a:xfrm>
          <a:prstGeom prst="rect">
            <a:avLst/>
          </a:prstGeom>
          <a:noFill/>
        </p:spPr>
        <p:txBody>
          <a:bodyPr wrap="square">
            <a:spAutoFit/>
          </a:bodyPr>
          <a:lstStyle/>
          <a:p>
            <a:r>
              <a:rPr lang="fr-FR" sz="1600" b="1">
                <a:solidFill>
                  <a:srgbClr val="004787"/>
                </a:solidFill>
                <a:sym typeface="Wingdings" panose="05000000000000000000" pitchFamily="2" charset="2"/>
              </a:rPr>
              <a:t> Lien vers l’outil </a:t>
            </a:r>
            <a:r>
              <a:rPr lang="fr-FR" sz="1800">
                <a:sym typeface="Wingdings" panose="05000000000000000000" pitchFamily="2" charset="2"/>
                <a:hlinkClick r:id="rId5"/>
              </a:rPr>
              <a:t>ici</a:t>
            </a:r>
            <a:r>
              <a:rPr lang="fr-FR" sz="1800">
                <a:sym typeface="Wingdings" panose="05000000000000000000" pitchFamily="2" charset="2"/>
              </a:rPr>
              <a:t> </a:t>
            </a:r>
          </a:p>
          <a:p>
            <a:endParaRPr lang="fr-FR" sz="1600">
              <a:solidFill>
                <a:prstClr val="black"/>
              </a:solidFill>
              <a:cs typeface="Arial" panose="020B0604020202020204" pitchFamily="34" charset="0"/>
            </a:endParaRPr>
          </a:p>
        </p:txBody>
      </p:sp>
      <p:sp>
        <p:nvSpPr>
          <p:cNvPr id="6" name="Slide Number Placeholder 5">
            <a:extLst>
              <a:ext uri="{FF2B5EF4-FFF2-40B4-BE49-F238E27FC236}">
                <a16:creationId xmlns:a16="http://schemas.microsoft.com/office/drawing/2014/main" id="{72A592B6-A263-5267-87F3-B51BEDF05C81}"/>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16</a:t>
            </a:fld>
            <a:endParaRPr lang="en-US" sz="1600" b="1">
              <a:solidFill>
                <a:schemeClr val="bg1"/>
              </a:solidFill>
            </a:endParaRPr>
          </a:p>
        </p:txBody>
      </p:sp>
    </p:spTree>
    <p:extLst>
      <p:ext uri="{BB962C8B-B14F-4D97-AF65-F5344CB8AC3E}">
        <p14:creationId xmlns:p14="http://schemas.microsoft.com/office/powerpoint/2010/main" val="275122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ACA942-9E1E-661E-F855-2DEDAD8F3CC7}"/>
            </a:ext>
          </a:extLst>
        </p:cNvPr>
        <p:cNvGrpSpPr/>
        <p:nvPr/>
      </p:nvGrpSpPr>
      <p:grpSpPr>
        <a:xfrm>
          <a:off x="0" y="0"/>
          <a:ext cx="0" cy="0"/>
          <a:chOff x="0" y="0"/>
          <a:chExt cx="0" cy="0"/>
        </a:xfrm>
      </p:grpSpPr>
      <p:sp>
        <p:nvSpPr>
          <p:cNvPr id="18" name="ZoneTexte 17">
            <a:extLst>
              <a:ext uri="{FF2B5EF4-FFF2-40B4-BE49-F238E27FC236}">
                <a16:creationId xmlns:a16="http://schemas.microsoft.com/office/drawing/2014/main" id="{4BDC9513-9C96-5D52-36C0-4470736CB661}"/>
              </a:ext>
            </a:extLst>
          </p:cNvPr>
          <p:cNvSpPr txBox="1"/>
          <p:nvPr/>
        </p:nvSpPr>
        <p:spPr>
          <a:xfrm>
            <a:off x="1168651" y="915929"/>
            <a:ext cx="7005692" cy="523220"/>
          </a:xfrm>
          <a:prstGeom prst="rect">
            <a:avLst/>
          </a:prstGeom>
          <a:noFill/>
        </p:spPr>
        <p:txBody>
          <a:bodyPr wrap="square" rtlCol="0">
            <a:spAutoFit/>
          </a:bodyPr>
          <a:lstStyle/>
          <a:p>
            <a:r>
              <a:rPr lang="fr-FR" sz="2800" b="1" dirty="0">
                <a:solidFill>
                  <a:schemeClr val="accent1"/>
                </a:solidFill>
                <a:latin typeface="Arial" panose="020B0604020202020204" pitchFamily="34" charset="0"/>
                <a:cs typeface="Arial" panose="020B0604020202020204" pitchFamily="34" charset="0"/>
              </a:rPr>
              <a:t>Mise en place et vérification </a:t>
            </a:r>
          </a:p>
        </p:txBody>
      </p:sp>
      <p:sp>
        <p:nvSpPr>
          <p:cNvPr id="3" name="Slide Number Placeholder 5">
            <a:extLst>
              <a:ext uri="{FF2B5EF4-FFF2-40B4-BE49-F238E27FC236}">
                <a16:creationId xmlns:a16="http://schemas.microsoft.com/office/drawing/2014/main" id="{5E8F43B5-C47D-D41A-FABD-15F14315A59F}"/>
              </a:ext>
            </a:extLst>
          </p:cNvPr>
          <p:cNvSpPr txBox="1">
            <a:spLocks/>
          </p:cNvSpPr>
          <p:nvPr/>
        </p:nvSpPr>
        <p:spPr>
          <a:xfrm>
            <a:off x="165908" y="6369199"/>
            <a:ext cx="851708" cy="3688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000" b="1" smtClean="0">
                <a:solidFill>
                  <a:schemeClr val="bg1"/>
                </a:solidFill>
              </a:rPr>
              <a:pPr algn="l"/>
              <a:t>17</a:t>
            </a:fld>
            <a:endParaRPr lang="en-US" sz="2000" b="1">
              <a:solidFill>
                <a:schemeClr val="bg1"/>
              </a:solidFill>
            </a:endParaRPr>
          </a:p>
        </p:txBody>
      </p:sp>
      <p:sp>
        <p:nvSpPr>
          <p:cNvPr id="4" name="ZoneTexte 3">
            <a:extLst>
              <a:ext uri="{FF2B5EF4-FFF2-40B4-BE49-F238E27FC236}">
                <a16:creationId xmlns:a16="http://schemas.microsoft.com/office/drawing/2014/main" id="{663D2B5B-D3AA-6582-0B53-E7B0BB12185D}"/>
              </a:ext>
            </a:extLst>
          </p:cNvPr>
          <p:cNvSpPr txBox="1"/>
          <p:nvPr/>
        </p:nvSpPr>
        <p:spPr>
          <a:xfrm>
            <a:off x="1017616" y="2202393"/>
            <a:ext cx="6331139" cy="2932085"/>
          </a:xfrm>
          <a:prstGeom prst="rect">
            <a:avLst/>
          </a:prstGeom>
          <a:noFill/>
        </p:spPr>
        <p:txBody>
          <a:bodyPr wrap="square" rtlCol="0">
            <a:spAutoFit/>
          </a:bodyPr>
          <a:lstStyle/>
          <a:p>
            <a:pPr marL="0" marR="0" lvl="0" indent="0" algn="l" defTabSz="914175" rtl="0" eaLnBrk="1" fontAlgn="auto" latinLnBrk="0" hangingPunct="1">
              <a:lnSpc>
                <a:spcPct val="90000"/>
              </a:lnSpc>
              <a:spcBef>
                <a:spcPts val="998"/>
              </a:spcBef>
              <a:spcAft>
                <a:spcPts val="0"/>
              </a:spcAft>
              <a:buClrTx/>
              <a:buSzTx/>
              <a:buFont typeface="Arial" panose="020B0604020202020204" pitchFamily="34" charset="0"/>
              <a:buNone/>
              <a:tabLst/>
              <a:defRPr/>
            </a:pPr>
            <a:r>
              <a:rPr lang="fr-FR" sz="2400" dirty="0">
                <a:latin typeface="Calibri" panose="020F0502020204030204"/>
              </a:rPr>
              <a:t>3</a:t>
            </a:r>
            <a:r>
              <a:rPr kumimoji="0" lang="fr-FR" sz="2400" b="0" i="0" u="none" strike="noStrike" kern="1200" cap="none" spc="0" normalizeH="0" baseline="0" noProof="0" dirty="0">
                <a:ln>
                  <a:noFill/>
                </a:ln>
                <a:effectLst/>
                <a:uLnTx/>
                <a:uFillTx/>
                <a:latin typeface="Calibri" panose="020F0502020204030204"/>
                <a:ea typeface="+mn-ea"/>
              </a:rPr>
              <a:t>.1  Mettre en place VSME dans mon entreprise : quelles étapes ?</a:t>
            </a:r>
          </a:p>
          <a:p>
            <a:pPr marL="0" marR="0" lvl="0" indent="0" algn="l" defTabSz="914175" rtl="0" eaLnBrk="1" fontAlgn="auto" latinLnBrk="0" hangingPunct="1">
              <a:lnSpc>
                <a:spcPct val="90000"/>
              </a:lnSpc>
              <a:spcBef>
                <a:spcPts val="998"/>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effectLst/>
                <a:uLnTx/>
                <a:uFillTx/>
                <a:latin typeface="Calibri" panose="020F0502020204030204"/>
                <a:ea typeface="+mn-ea"/>
              </a:rPr>
              <a:t> </a:t>
            </a:r>
          </a:p>
          <a:p>
            <a:pPr marL="0" marR="0" lvl="0" indent="0" algn="l" defTabSz="914175" rtl="0" eaLnBrk="1" fontAlgn="auto" latinLnBrk="0" hangingPunct="1">
              <a:lnSpc>
                <a:spcPct val="90000"/>
              </a:lnSpc>
              <a:spcBef>
                <a:spcPts val="998"/>
              </a:spcBef>
              <a:spcAft>
                <a:spcPts val="0"/>
              </a:spcAft>
              <a:buClrTx/>
              <a:buSzTx/>
              <a:buFont typeface="Arial" panose="020B0604020202020204" pitchFamily="34" charset="0"/>
              <a:buNone/>
              <a:tabLst/>
              <a:defRPr/>
            </a:pPr>
            <a:r>
              <a:rPr lang="fr-FR" sz="2400" dirty="0">
                <a:latin typeface="Calibri" panose="020F0502020204030204"/>
              </a:rPr>
              <a:t>3</a:t>
            </a:r>
            <a:r>
              <a:rPr kumimoji="0" lang="fr-FR" sz="2400" b="0" i="0" u="none" strike="noStrike" kern="1200" cap="none" spc="0" normalizeH="0" baseline="0" noProof="0" dirty="0">
                <a:ln>
                  <a:noFill/>
                </a:ln>
                <a:effectLst/>
                <a:uLnTx/>
                <a:uFillTx/>
                <a:latin typeface="Calibri" panose="020F0502020204030204"/>
                <a:ea typeface="+mn-ea"/>
              </a:rPr>
              <a:t>.2 Les questions récurrentes </a:t>
            </a:r>
            <a:r>
              <a:rPr lang="fr-FR" sz="2400" dirty="0">
                <a:latin typeface="Calibri" panose="020F0502020204030204"/>
              </a:rPr>
              <a:t>et </a:t>
            </a:r>
            <a:r>
              <a:rPr kumimoji="0" lang="fr-FR" sz="2400" b="0" i="0" u="none" strike="noStrike" kern="1200" cap="none" spc="0" normalizeH="0" baseline="0" noProof="0" dirty="0">
                <a:ln>
                  <a:noFill/>
                </a:ln>
                <a:effectLst/>
                <a:uLnTx/>
                <a:uFillTx/>
                <a:latin typeface="Calibri" panose="020F0502020204030204"/>
                <a:ea typeface="+mn-ea"/>
              </a:rPr>
              <a:t>bonnes pratiques </a:t>
            </a:r>
          </a:p>
          <a:p>
            <a:pPr marL="0" marR="0" lvl="0" indent="0" algn="l" defTabSz="914175" rtl="0" eaLnBrk="1" fontAlgn="auto" latinLnBrk="0" hangingPunct="1">
              <a:lnSpc>
                <a:spcPct val="90000"/>
              </a:lnSpc>
              <a:spcBef>
                <a:spcPts val="998"/>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effectLst/>
              <a:uLnTx/>
              <a:uFillTx/>
              <a:latin typeface="Calibri" panose="020F0502020204030204"/>
              <a:ea typeface="+mn-ea"/>
            </a:endParaRPr>
          </a:p>
          <a:p>
            <a:pPr marL="0" marR="0" lvl="0" indent="0" algn="l" defTabSz="914175" rtl="0" eaLnBrk="1" fontAlgn="auto" latinLnBrk="0" hangingPunct="1">
              <a:lnSpc>
                <a:spcPct val="90000"/>
              </a:lnSpc>
              <a:spcBef>
                <a:spcPts val="998"/>
              </a:spcBef>
              <a:spcAft>
                <a:spcPts val="0"/>
              </a:spcAft>
              <a:buClrTx/>
              <a:buSzTx/>
              <a:buFont typeface="Arial" panose="020B0604020202020204" pitchFamily="34" charset="0"/>
              <a:buNone/>
              <a:tabLst/>
              <a:defRPr/>
            </a:pPr>
            <a:r>
              <a:rPr lang="fr-FR" sz="2400" dirty="0">
                <a:latin typeface="Calibri" panose="020F0502020204030204"/>
              </a:rPr>
              <a:t>3.3 Les étapes clés de </a:t>
            </a:r>
            <a:r>
              <a:rPr lang="fr-FR" sz="2400" dirty="0">
                <a:highlight>
                  <a:srgbClr val="F2928F"/>
                </a:highlight>
                <a:latin typeface="Calibri" panose="020F0502020204030204"/>
              </a:rPr>
              <a:t>[l’intervention du CAC]</a:t>
            </a:r>
            <a:endParaRPr kumimoji="0" lang="fr-FR" sz="2400" b="0" i="0" u="none" strike="noStrike" kern="1200" cap="none" spc="0" normalizeH="0" baseline="0" noProof="0" dirty="0">
              <a:ln>
                <a:noFill/>
              </a:ln>
              <a:effectLst/>
              <a:highlight>
                <a:srgbClr val="F2928F"/>
              </a:highlight>
              <a:uLnTx/>
              <a:uFillTx/>
              <a:latin typeface="Calibri" panose="020F0502020204030204"/>
              <a:ea typeface="+mn-ea"/>
            </a:endParaRPr>
          </a:p>
        </p:txBody>
      </p:sp>
      <p:pic>
        <p:nvPicPr>
          <p:cNvPr id="5" name="Picture 2" descr="Images Gratuites : Contexte, la nature, vert, feuilles vertes, Botanique,  botanique, texture, feuille, flore, fond d'écran, Couleur, fermer,  environnement, végétation, fleur, Plante terrestre, organisme, Plante  vasculaire, arbre, herbe, fougère, plante ...">
            <a:extLst>
              <a:ext uri="{FF2B5EF4-FFF2-40B4-BE49-F238E27FC236}">
                <a16:creationId xmlns:a16="http://schemas.microsoft.com/office/drawing/2014/main" id="{1600AB8A-F318-EE4E-196F-7D2700ED5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70651" y="1126020"/>
            <a:ext cx="6857998" cy="4605962"/>
          </a:xfrm>
          <a:prstGeom prst="rect">
            <a:avLst/>
          </a:prstGeom>
          <a:solidFill>
            <a:schemeClr val="bg1"/>
          </a:solidFill>
        </p:spPr>
      </p:pic>
    </p:spTree>
    <p:extLst>
      <p:ext uri="{BB962C8B-B14F-4D97-AF65-F5344CB8AC3E}">
        <p14:creationId xmlns:p14="http://schemas.microsoft.com/office/powerpoint/2010/main" val="214318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BA6C1-7858-D271-1C32-17FC62864A8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7D171E9-D88E-57A3-B63B-5700D0136F96}"/>
              </a:ext>
            </a:extLst>
          </p:cNvPr>
          <p:cNvSpPr>
            <a:spLocks noGrp="1"/>
          </p:cNvSpPr>
          <p:nvPr>
            <p:ph type="title"/>
          </p:nvPr>
        </p:nvSpPr>
        <p:spPr/>
        <p:txBody>
          <a:bodyPr>
            <a:normAutofit/>
          </a:bodyPr>
          <a:lstStyle/>
          <a:p>
            <a:pPr algn="l"/>
            <a:r>
              <a:rPr lang="fr-FR" sz="2400" dirty="0">
                <a:solidFill>
                  <a:schemeClr val="tx1"/>
                </a:solidFill>
                <a:latin typeface="+mn-lt"/>
              </a:rPr>
              <a:t>3.1  Mise en place de VSME dans mon entreprise : quelles étapes ? (1/2)</a:t>
            </a:r>
            <a:br>
              <a:rPr lang="fr-FR" sz="2400" dirty="0">
                <a:solidFill>
                  <a:schemeClr val="tx1"/>
                </a:solidFill>
                <a:latin typeface="+mn-lt"/>
              </a:rPr>
            </a:br>
            <a:br>
              <a:rPr lang="fr-FR" sz="2400" dirty="0">
                <a:solidFill>
                  <a:schemeClr val="tx1"/>
                </a:solidFill>
                <a:latin typeface="+mn-lt"/>
              </a:rPr>
            </a:br>
            <a:endParaRPr lang="fr-FR" sz="2400" dirty="0">
              <a:solidFill>
                <a:schemeClr val="tx1"/>
              </a:solidFill>
              <a:latin typeface="+mn-lt"/>
            </a:endParaRPr>
          </a:p>
        </p:txBody>
      </p:sp>
      <p:sp>
        <p:nvSpPr>
          <p:cNvPr id="9" name="Rectangle : coins arrondis 8">
            <a:extLst>
              <a:ext uri="{FF2B5EF4-FFF2-40B4-BE49-F238E27FC236}">
                <a16:creationId xmlns:a16="http://schemas.microsoft.com/office/drawing/2014/main" id="{0A207B72-DC5F-0BA5-5834-BE2B7FBA1A01}"/>
              </a:ext>
            </a:extLst>
          </p:cNvPr>
          <p:cNvSpPr/>
          <p:nvPr/>
        </p:nvSpPr>
        <p:spPr>
          <a:xfrm>
            <a:off x="1717650" y="1422400"/>
            <a:ext cx="3012570" cy="919690"/>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Structuration de la démarche RSE et cadrage du projet </a:t>
            </a:r>
            <a:r>
              <a:rPr lang="fr-FR" sz="1600" b="1"/>
              <a:t>« </a:t>
            </a:r>
            <a:r>
              <a:rPr lang="fr-FR" sz="1600" b="1" err="1"/>
              <a:t>reporting</a:t>
            </a:r>
            <a:r>
              <a:rPr lang="fr-FR" sz="1600" b="1"/>
              <a:t> VSME » </a:t>
            </a:r>
            <a:r>
              <a:rPr lang="fr-FR" sz="1600"/>
              <a:t>: </a:t>
            </a:r>
          </a:p>
        </p:txBody>
      </p:sp>
      <p:sp>
        <p:nvSpPr>
          <p:cNvPr id="6" name="Rectangle : coins arrondis 5">
            <a:extLst>
              <a:ext uri="{FF2B5EF4-FFF2-40B4-BE49-F238E27FC236}">
                <a16:creationId xmlns:a16="http://schemas.microsoft.com/office/drawing/2014/main" id="{BC096348-9D8B-9D0E-21BD-3D7D5A790329}"/>
              </a:ext>
            </a:extLst>
          </p:cNvPr>
          <p:cNvSpPr/>
          <p:nvPr/>
        </p:nvSpPr>
        <p:spPr>
          <a:xfrm>
            <a:off x="7050311" y="1722773"/>
            <a:ext cx="3036038" cy="925769"/>
          </a:xfrm>
          <a:prstGeom prst="roundRect">
            <a:avLst/>
          </a:prstGeom>
          <a:solidFill>
            <a:srgbClr val="004787">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t>Collecte</a:t>
            </a:r>
            <a:r>
              <a:rPr lang="fr-FR" sz="1600"/>
              <a:t> et </a:t>
            </a:r>
            <a:r>
              <a:rPr lang="fr-FR" sz="1600" b="1"/>
              <a:t>traitement </a:t>
            </a:r>
            <a:r>
              <a:rPr lang="fr-FR" sz="1600"/>
              <a:t>des informations : </a:t>
            </a:r>
          </a:p>
        </p:txBody>
      </p:sp>
      <p:cxnSp>
        <p:nvCxnSpPr>
          <p:cNvPr id="7" name="Connecteur droit 6">
            <a:extLst>
              <a:ext uri="{FF2B5EF4-FFF2-40B4-BE49-F238E27FC236}">
                <a16:creationId xmlns:a16="http://schemas.microsoft.com/office/drawing/2014/main" id="{68CF7477-C18A-FC8C-C3E2-67991A59576E}"/>
              </a:ext>
            </a:extLst>
          </p:cNvPr>
          <p:cNvCxnSpPr>
            <a:cxnSpLocks/>
          </p:cNvCxnSpPr>
          <p:nvPr/>
        </p:nvCxnSpPr>
        <p:spPr>
          <a:xfrm>
            <a:off x="3228832" y="2342090"/>
            <a:ext cx="0" cy="449775"/>
          </a:xfrm>
          <a:prstGeom prst="line">
            <a:avLst/>
          </a:prstGeom>
          <a:ln w="38100">
            <a:solidFill>
              <a:srgbClr val="E9451F"/>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2DE9075-D4CE-AD02-4732-181C52D8A65D}"/>
              </a:ext>
            </a:extLst>
          </p:cNvPr>
          <p:cNvCxnSpPr>
            <a:cxnSpLocks/>
            <a:endCxn id="20" idx="0"/>
          </p:cNvCxnSpPr>
          <p:nvPr/>
        </p:nvCxnSpPr>
        <p:spPr>
          <a:xfrm flipH="1">
            <a:off x="1969744" y="2758837"/>
            <a:ext cx="1259088" cy="478523"/>
          </a:xfrm>
          <a:prstGeom prst="line">
            <a:avLst/>
          </a:prstGeom>
          <a:ln w="38100">
            <a:solidFill>
              <a:srgbClr val="E9451F"/>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0F17159-E1EF-5116-B0FA-2C1248905DC8}"/>
              </a:ext>
            </a:extLst>
          </p:cNvPr>
          <p:cNvCxnSpPr>
            <a:cxnSpLocks/>
            <a:endCxn id="22" idx="0"/>
          </p:cNvCxnSpPr>
          <p:nvPr/>
        </p:nvCxnSpPr>
        <p:spPr>
          <a:xfrm>
            <a:off x="3228832" y="2758837"/>
            <a:ext cx="1135267" cy="480930"/>
          </a:xfrm>
          <a:prstGeom prst="line">
            <a:avLst/>
          </a:prstGeom>
          <a:ln w="38100">
            <a:solidFill>
              <a:srgbClr val="E9451F"/>
            </a:solidFill>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42A2AD7E-CD64-8E38-E161-790E812DC8CE}"/>
              </a:ext>
            </a:extLst>
          </p:cNvPr>
          <p:cNvSpPr/>
          <p:nvPr/>
        </p:nvSpPr>
        <p:spPr>
          <a:xfrm>
            <a:off x="1187142" y="3237360"/>
            <a:ext cx="1565204" cy="764367"/>
          </a:xfrm>
          <a:prstGeom prst="roundRect">
            <a:avLst/>
          </a:prstGeom>
          <a:noFill/>
          <a:ln w="28575">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4787"/>
                </a:solidFill>
              </a:rPr>
              <a:t>Diagnostic et feuille de route </a:t>
            </a:r>
          </a:p>
        </p:txBody>
      </p:sp>
      <p:sp>
        <p:nvSpPr>
          <p:cNvPr id="22" name="Rectangle : coins arrondis 21">
            <a:extLst>
              <a:ext uri="{FF2B5EF4-FFF2-40B4-BE49-F238E27FC236}">
                <a16:creationId xmlns:a16="http://schemas.microsoft.com/office/drawing/2014/main" id="{3A598906-303F-D148-797B-4A2EACFB8C5A}"/>
              </a:ext>
            </a:extLst>
          </p:cNvPr>
          <p:cNvSpPr/>
          <p:nvPr/>
        </p:nvSpPr>
        <p:spPr>
          <a:xfrm>
            <a:off x="3581497" y="3239767"/>
            <a:ext cx="1565204" cy="764367"/>
          </a:xfrm>
          <a:prstGeom prst="roundRect">
            <a:avLst/>
          </a:prstGeom>
          <a:noFill/>
          <a:ln w="28575">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4787"/>
                </a:solidFill>
              </a:rPr>
              <a:t>Organisation du projet </a:t>
            </a:r>
          </a:p>
        </p:txBody>
      </p:sp>
      <p:sp>
        <p:nvSpPr>
          <p:cNvPr id="26" name="Flèche : chevron 25">
            <a:extLst>
              <a:ext uri="{FF2B5EF4-FFF2-40B4-BE49-F238E27FC236}">
                <a16:creationId xmlns:a16="http://schemas.microsoft.com/office/drawing/2014/main" id="{5276D433-FB8E-FCC1-E942-950F34559805}"/>
              </a:ext>
            </a:extLst>
          </p:cNvPr>
          <p:cNvSpPr/>
          <p:nvPr/>
        </p:nvSpPr>
        <p:spPr>
          <a:xfrm rot="5400000">
            <a:off x="1758383" y="4242312"/>
            <a:ext cx="445023" cy="326223"/>
          </a:xfrm>
          <a:prstGeom prst="chevron">
            <a:avLst/>
          </a:prstGeom>
          <a:solidFill>
            <a:srgbClr val="E9451F">
              <a:alpha val="80000"/>
            </a:srgbClr>
          </a:solidFill>
          <a:ln>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id="{41EA5750-9B1B-7B25-CF15-A0C51C2F0944}"/>
              </a:ext>
            </a:extLst>
          </p:cNvPr>
          <p:cNvSpPr/>
          <p:nvPr/>
        </p:nvSpPr>
        <p:spPr>
          <a:xfrm rot="5400000">
            <a:off x="4141587" y="4242311"/>
            <a:ext cx="445023" cy="326223"/>
          </a:xfrm>
          <a:prstGeom prst="chevron">
            <a:avLst/>
          </a:prstGeom>
          <a:solidFill>
            <a:srgbClr val="E9451F">
              <a:alpha val="80000"/>
            </a:srgbClr>
          </a:solidFill>
          <a:ln>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ZoneTexte 28">
            <a:extLst>
              <a:ext uri="{FF2B5EF4-FFF2-40B4-BE49-F238E27FC236}">
                <a16:creationId xmlns:a16="http://schemas.microsoft.com/office/drawing/2014/main" id="{DA9629B5-E9A0-B3D5-7578-357ADA6BDF6D}"/>
              </a:ext>
            </a:extLst>
          </p:cNvPr>
          <p:cNvSpPr txBox="1"/>
          <p:nvPr/>
        </p:nvSpPr>
        <p:spPr>
          <a:xfrm>
            <a:off x="707800" y="4768761"/>
            <a:ext cx="3102199" cy="1600438"/>
          </a:xfrm>
          <a:prstGeom prst="rect">
            <a:avLst/>
          </a:prstGeom>
          <a:noFill/>
        </p:spPr>
        <p:txBody>
          <a:bodyPr wrap="square" lIns="91440" tIns="45720" rIns="91440" bIns="45720" rtlCol="0" anchor="t">
            <a:spAutoFit/>
          </a:bodyPr>
          <a:lstStyle/>
          <a:p>
            <a:pPr marL="171450" indent="-171450">
              <a:buFont typeface="Arial,Sans-Serif" panose="020B0604020202020204" pitchFamily="34" charset="0"/>
              <a:buChar char="•"/>
            </a:pPr>
            <a:r>
              <a:rPr lang="fr-FR" sz="1400" b="1" dirty="0">
                <a:solidFill>
                  <a:schemeClr val="bg1">
                    <a:lumMod val="50000"/>
                  </a:schemeClr>
                </a:solidFill>
              </a:rPr>
              <a:t>Analyse de maturité </a:t>
            </a:r>
            <a:r>
              <a:rPr lang="fr-FR" sz="1400" dirty="0">
                <a:solidFill>
                  <a:schemeClr val="bg1">
                    <a:lumMod val="50000"/>
                  </a:schemeClr>
                </a:solidFill>
              </a:rPr>
              <a:t>RSE*</a:t>
            </a:r>
            <a:endParaRPr lang="en-US" sz="1400" dirty="0">
              <a:solidFill>
                <a:srgbClr val="000000"/>
              </a:solidFill>
            </a:endParaRPr>
          </a:p>
          <a:p>
            <a:pPr marL="171450" indent="-171450">
              <a:buFont typeface="Arial,Sans-Serif" panose="020B0604020202020204" pitchFamily="34" charset="0"/>
              <a:buChar char="•"/>
            </a:pPr>
            <a:r>
              <a:rPr lang="fr-FR" sz="1400" dirty="0">
                <a:solidFill>
                  <a:schemeClr val="bg1">
                    <a:lumMod val="50000"/>
                  </a:schemeClr>
                </a:solidFill>
              </a:rPr>
              <a:t>Cartographie des </a:t>
            </a:r>
            <a:r>
              <a:rPr lang="fr-FR" sz="1400" b="1" dirty="0">
                <a:solidFill>
                  <a:schemeClr val="bg1">
                    <a:lumMod val="50000"/>
                  </a:schemeClr>
                </a:solidFill>
              </a:rPr>
              <a:t>Parties prenantes*</a:t>
            </a:r>
            <a:endParaRPr lang="fr-FR" dirty="0">
              <a:solidFill>
                <a:schemeClr val="bg1">
                  <a:lumMod val="50000"/>
                </a:schemeClr>
              </a:solidFill>
            </a:endParaRPr>
          </a:p>
          <a:p>
            <a:pPr marL="171450" indent="-171450">
              <a:buFont typeface="Arial,Sans-Serif" panose="020B0604020202020204" pitchFamily="34" charset="0"/>
              <a:buChar char="•"/>
            </a:pPr>
            <a:r>
              <a:rPr lang="fr-FR" sz="1400" dirty="0">
                <a:solidFill>
                  <a:srgbClr val="004787"/>
                </a:solidFill>
              </a:rPr>
              <a:t>Identification des </a:t>
            </a:r>
            <a:r>
              <a:rPr lang="fr-FR" sz="1400" b="1" dirty="0">
                <a:solidFill>
                  <a:srgbClr val="004787"/>
                </a:solidFill>
              </a:rPr>
              <a:t>enjeux de durabilité </a:t>
            </a:r>
            <a:endParaRPr lang="fr-FR" sz="1800" dirty="0">
              <a:ea typeface="Calibri"/>
              <a:cs typeface="Calibri"/>
            </a:endParaRPr>
          </a:p>
          <a:p>
            <a:pPr marL="171450" indent="-171450">
              <a:buFont typeface="Arial" panose="020B0604020202020204" pitchFamily="34" charset="0"/>
              <a:buChar char="•"/>
            </a:pPr>
            <a:r>
              <a:rPr lang="fr-FR" sz="1400" dirty="0">
                <a:solidFill>
                  <a:srgbClr val="004787"/>
                </a:solidFill>
              </a:rPr>
              <a:t>Etablir la </a:t>
            </a:r>
            <a:r>
              <a:rPr lang="fr-FR" sz="1400" b="1" dirty="0">
                <a:solidFill>
                  <a:srgbClr val="004787"/>
                </a:solidFill>
              </a:rPr>
              <a:t>feuille de route </a:t>
            </a:r>
            <a:r>
              <a:rPr lang="fr-FR" sz="1400" dirty="0">
                <a:solidFill>
                  <a:srgbClr val="004787"/>
                </a:solidFill>
              </a:rPr>
              <a:t>et le </a:t>
            </a:r>
            <a:r>
              <a:rPr lang="fr-FR" sz="1400" b="1" dirty="0">
                <a:solidFill>
                  <a:srgbClr val="004787"/>
                </a:solidFill>
              </a:rPr>
              <a:t>plan d’action </a:t>
            </a:r>
            <a:r>
              <a:rPr lang="fr-FR" sz="1400" dirty="0">
                <a:solidFill>
                  <a:srgbClr val="004787"/>
                </a:solidFill>
              </a:rPr>
              <a:t>en découlant </a:t>
            </a:r>
            <a:endParaRPr lang="fr-FR" sz="1400" b="1" dirty="0">
              <a:solidFill>
                <a:srgbClr val="00B050"/>
              </a:solidFill>
            </a:endParaRPr>
          </a:p>
          <a:p>
            <a:pPr marL="171450" indent="-171450">
              <a:buFont typeface="Arial" panose="020B0604020202020204" pitchFamily="34" charset="0"/>
              <a:buChar char="•"/>
            </a:pPr>
            <a:endParaRPr lang="fr-FR" sz="1400" dirty="0">
              <a:solidFill>
                <a:schemeClr val="bg1">
                  <a:lumMod val="50000"/>
                </a:schemeClr>
              </a:solidFill>
              <a:ea typeface="Calibri"/>
              <a:cs typeface="Calibri"/>
            </a:endParaRPr>
          </a:p>
        </p:txBody>
      </p:sp>
      <p:sp>
        <p:nvSpPr>
          <p:cNvPr id="30" name="ZoneTexte 29">
            <a:extLst>
              <a:ext uri="{FF2B5EF4-FFF2-40B4-BE49-F238E27FC236}">
                <a16:creationId xmlns:a16="http://schemas.microsoft.com/office/drawing/2014/main" id="{967F72A0-5ACB-38D8-0A40-1561AADEEF73}"/>
              </a:ext>
            </a:extLst>
          </p:cNvPr>
          <p:cNvSpPr txBox="1"/>
          <p:nvPr/>
        </p:nvSpPr>
        <p:spPr>
          <a:xfrm>
            <a:off x="3707725" y="4672295"/>
            <a:ext cx="2572944" cy="116955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r-FR" sz="1400">
                <a:solidFill>
                  <a:srgbClr val="004787"/>
                </a:solidFill>
              </a:rPr>
              <a:t>Déterminer les </a:t>
            </a:r>
            <a:r>
              <a:rPr lang="fr-FR" sz="1400" b="1">
                <a:solidFill>
                  <a:srgbClr val="004787"/>
                </a:solidFill>
              </a:rPr>
              <a:t>ressources humaines</a:t>
            </a:r>
            <a:r>
              <a:rPr lang="fr-FR" sz="1400">
                <a:solidFill>
                  <a:srgbClr val="004787"/>
                </a:solidFill>
              </a:rPr>
              <a:t> et </a:t>
            </a:r>
            <a:r>
              <a:rPr lang="fr-FR" sz="1400" b="1">
                <a:solidFill>
                  <a:srgbClr val="004787"/>
                </a:solidFill>
              </a:rPr>
              <a:t>financières</a:t>
            </a:r>
          </a:p>
          <a:p>
            <a:pPr marL="171450" indent="-171450">
              <a:buFont typeface="Arial" panose="020B0604020202020204" pitchFamily="34" charset="0"/>
              <a:buChar char="•"/>
            </a:pPr>
            <a:r>
              <a:rPr lang="fr-FR" sz="1400" b="1">
                <a:solidFill>
                  <a:srgbClr val="004787"/>
                </a:solidFill>
              </a:rPr>
              <a:t>Gouvernance</a:t>
            </a:r>
            <a:r>
              <a:rPr lang="fr-FR" sz="1400">
                <a:solidFill>
                  <a:srgbClr val="004787"/>
                </a:solidFill>
              </a:rPr>
              <a:t> du projet </a:t>
            </a:r>
            <a:endParaRPr lang="fr-FR" sz="1400">
              <a:solidFill>
                <a:srgbClr val="004787"/>
              </a:solidFill>
              <a:ea typeface="Calibri"/>
              <a:cs typeface="Calibri"/>
            </a:endParaRPr>
          </a:p>
          <a:p>
            <a:pPr marL="171450" indent="-171450">
              <a:buFont typeface="Arial" panose="020B0604020202020204" pitchFamily="34" charset="0"/>
              <a:buChar char="•"/>
            </a:pPr>
            <a:r>
              <a:rPr lang="fr-FR" sz="1400">
                <a:solidFill>
                  <a:srgbClr val="004787"/>
                </a:solidFill>
              </a:rPr>
              <a:t>Clarifier </a:t>
            </a:r>
            <a:r>
              <a:rPr lang="fr-FR" sz="1400" b="1">
                <a:solidFill>
                  <a:srgbClr val="004787"/>
                </a:solidFill>
              </a:rPr>
              <a:t>l’ambition</a:t>
            </a:r>
            <a:r>
              <a:rPr lang="fr-FR" sz="1400">
                <a:solidFill>
                  <a:srgbClr val="004787"/>
                </a:solidFill>
              </a:rPr>
              <a:t> de ce </a:t>
            </a:r>
            <a:r>
              <a:rPr lang="fr-FR" sz="1400" i="1" err="1">
                <a:solidFill>
                  <a:srgbClr val="004787"/>
                </a:solidFill>
              </a:rPr>
              <a:t>reporting</a:t>
            </a:r>
            <a:r>
              <a:rPr lang="fr-FR" sz="1400" i="1">
                <a:solidFill>
                  <a:srgbClr val="004787"/>
                </a:solidFill>
              </a:rPr>
              <a:t> </a:t>
            </a:r>
            <a:endParaRPr lang="fr-FR" sz="1400" i="1">
              <a:solidFill>
                <a:srgbClr val="004787"/>
              </a:solidFill>
              <a:ea typeface="Calibri"/>
              <a:cs typeface="Calibri"/>
            </a:endParaRPr>
          </a:p>
        </p:txBody>
      </p:sp>
      <p:sp>
        <p:nvSpPr>
          <p:cNvPr id="38" name="Flèche : chevron 37">
            <a:extLst>
              <a:ext uri="{FF2B5EF4-FFF2-40B4-BE49-F238E27FC236}">
                <a16:creationId xmlns:a16="http://schemas.microsoft.com/office/drawing/2014/main" id="{C449D269-ACF3-891B-3DD7-237B70D7025F}"/>
              </a:ext>
            </a:extLst>
          </p:cNvPr>
          <p:cNvSpPr/>
          <p:nvPr/>
        </p:nvSpPr>
        <p:spPr>
          <a:xfrm rot="5400000">
            <a:off x="8345817" y="3057498"/>
            <a:ext cx="445023" cy="326223"/>
          </a:xfrm>
          <a:prstGeom prst="chevron">
            <a:avLst/>
          </a:prstGeom>
          <a:solidFill>
            <a:srgbClr val="E9451F">
              <a:alpha val="80000"/>
            </a:srgbClr>
          </a:solidFill>
          <a:ln>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Rectangle : coins arrondis 38">
            <a:extLst>
              <a:ext uri="{FF2B5EF4-FFF2-40B4-BE49-F238E27FC236}">
                <a16:creationId xmlns:a16="http://schemas.microsoft.com/office/drawing/2014/main" id="{24902E36-B4D4-888B-48E7-D17484314444}"/>
              </a:ext>
            </a:extLst>
          </p:cNvPr>
          <p:cNvSpPr/>
          <p:nvPr/>
        </p:nvSpPr>
        <p:spPr>
          <a:xfrm>
            <a:off x="6502361" y="3776764"/>
            <a:ext cx="4131937" cy="1325565"/>
          </a:xfrm>
          <a:prstGeom prst="roundRect">
            <a:avLst/>
          </a:prstGeom>
          <a:noFill/>
          <a:ln w="28575">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fr-FR" sz="1600" b="1">
                <a:solidFill>
                  <a:srgbClr val="004787"/>
                </a:solidFill>
              </a:rPr>
              <a:t>Identification </a:t>
            </a:r>
            <a:r>
              <a:rPr lang="fr-FR" sz="1600">
                <a:solidFill>
                  <a:srgbClr val="004787"/>
                </a:solidFill>
              </a:rPr>
              <a:t>des</a:t>
            </a:r>
            <a:r>
              <a:rPr lang="fr-FR" sz="1600" b="1">
                <a:solidFill>
                  <a:srgbClr val="004787"/>
                </a:solidFill>
              </a:rPr>
              <a:t> informations </a:t>
            </a:r>
            <a:r>
              <a:rPr lang="fr-FR" sz="1600">
                <a:solidFill>
                  <a:srgbClr val="004787"/>
                </a:solidFill>
              </a:rPr>
              <a:t>déjà disponibles </a:t>
            </a:r>
          </a:p>
          <a:p>
            <a:pPr marL="171450" indent="-171450" algn="ctr">
              <a:buFont typeface="Arial" panose="020B0604020202020204" pitchFamily="34" charset="0"/>
              <a:buChar char="•"/>
            </a:pPr>
            <a:r>
              <a:rPr lang="fr-FR" sz="1600">
                <a:solidFill>
                  <a:srgbClr val="004787"/>
                </a:solidFill>
              </a:rPr>
              <a:t>Préparer un </a:t>
            </a:r>
            <a:r>
              <a:rPr lang="fr-FR" sz="1600" b="1">
                <a:solidFill>
                  <a:srgbClr val="004787"/>
                </a:solidFill>
              </a:rPr>
              <a:t>plan d’action pluriannuel </a:t>
            </a:r>
            <a:r>
              <a:rPr lang="fr-FR" sz="1600">
                <a:solidFill>
                  <a:srgbClr val="004787"/>
                </a:solidFill>
              </a:rPr>
              <a:t>pour celles manquantes </a:t>
            </a:r>
          </a:p>
          <a:p>
            <a:pPr marL="171450" indent="-171450" algn="ctr">
              <a:buFont typeface="Arial" panose="020B0604020202020204" pitchFamily="34" charset="0"/>
              <a:buChar char="•"/>
            </a:pPr>
            <a:r>
              <a:rPr lang="fr-FR" sz="1600" b="1">
                <a:solidFill>
                  <a:srgbClr val="004787"/>
                </a:solidFill>
              </a:rPr>
              <a:t>Recueillir </a:t>
            </a:r>
            <a:r>
              <a:rPr lang="fr-FR" sz="1600">
                <a:solidFill>
                  <a:srgbClr val="004787"/>
                </a:solidFill>
              </a:rPr>
              <a:t>et </a:t>
            </a:r>
            <a:r>
              <a:rPr lang="fr-FR" sz="1600" b="1">
                <a:solidFill>
                  <a:srgbClr val="004787"/>
                </a:solidFill>
              </a:rPr>
              <a:t>valider</a:t>
            </a:r>
            <a:r>
              <a:rPr lang="fr-FR" sz="1600">
                <a:solidFill>
                  <a:srgbClr val="004787"/>
                </a:solidFill>
              </a:rPr>
              <a:t> les informations  </a:t>
            </a:r>
          </a:p>
        </p:txBody>
      </p:sp>
      <p:pic>
        <p:nvPicPr>
          <p:cNvPr id="19" name="Graphique 18" descr="Badge 1 contour">
            <a:extLst>
              <a:ext uri="{FF2B5EF4-FFF2-40B4-BE49-F238E27FC236}">
                <a16:creationId xmlns:a16="http://schemas.microsoft.com/office/drawing/2014/main" id="{57109231-2971-AD18-99CC-7C527C8AB8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683" y="1155098"/>
            <a:ext cx="714402" cy="728637"/>
          </a:xfrm>
          <a:prstGeom prst="rect">
            <a:avLst/>
          </a:prstGeom>
        </p:spPr>
      </p:pic>
      <p:pic>
        <p:nvPicPr>
          <p:cNvPr id="24" name="Graphique 23" descr="Badge contour">
            <a:extLst>
              <a:ext uri="{FF2B5EF4-FFF2-40B4-BE49-F238E27FC236}">
                <a16:creationId xmlns:a16="http://schemas.microsoft.com/office/drawing/2014/main" id="{9454B60C-4765-D65F-202C-D080A81DEE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0249" y="1457019"/>
            <a:ext cx="750062" cy="728638"/>
          </a:xfrm>
          <a:prstGeom prst="rect">
            <a:avLst/>
          </a:prstGeom>
        </p:spPr>
      </p:pic>
      <p:sp>
        <p:nvSpPr>
          <p:cNvPr id="3" name="ZoneTexte 2">
            <a:extLst>
              <a:ext uri="{FF2B5EF4-FFF2-40B4-BE49-F238E27FC236}">
                <a16:creationId xmlns:a16="http://schemas.microsoft.com/office/drawing/2014/main" id="{B0C8793B-4549-1DD5-AA17-021145D76E53}"/>
              </a:ext>
            </a:extLst>
          </p:cNvPr>
          <p:cNvSpPr txBox="1"/>
          <p:nvPr/>
        </p:nvSpPr>
        <p:spPr>
          <a:xfrm>
            <a:off x="8568328" y="5841846"/>
            <a:ext cx="1651051" cy="307777"/>
          </a:xfrm>
          <a:prstGeom prst="rect">
            <a:avLst/>
          </a:prstGeom>
          <a:noFill/>
        </p:spPr>
        <p:txBody>
          <a:bodyPr wrap="square" rtlCol="0">
            <a:spAutoFit/>
          </a:bodyPr>
          <a:lstStyle/>
          <a:p>
            <a:r>
              <a:rPr lang="fr-FR" sz="1400" dirty="0">
                <a:solidFill>
                  <a:schemeClr val="bg1">
                    <a:lumMod val="50000"/>
                  </a:schemeClr>
                </a:solidFill>
              </a:rPr>
              <a:t>* Bonnes pratiques </a:t>
            </a:r>
          </a:p>
        </p:txBody>
      </p:sp>
      <p:sp>
        <p:nvSpPr>
          <p:cNvPr id="5" name="Slide Number Placeholder 5">
            <a:extLst>
              <a:ext uri="{FF2B5EF4-FFF2-40B4-BE49-F238E27FC236}">
                <a16:creationId xmlns:a16="http://schemas.microsoft.com/office/drawing/2014/main" id="{CD4A9EE7-4A35-B95A-3BF7-12E7BCEAB9A3}"/>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18</a:t>
            </a:fld>
            <a:endParaRPr lang="en-US" sz="1600" b="1">
              <a:solidFill>
                <a:schemeClr val="bg1"/>
              </a:solidFill>
            </a:endParaRPr>
          </a:p>
        </p:txBody>
      </p:sp>
    </p:spTree>
    <p:extLst>
      <p:ext uri="{BB962C8B-B14F-4D97-AF65-F5344CB8AC3E}">
        <p14:creationId xmlns:p14="http://schemas.microsoft.com/office/powerpoint/2010/main" val="3362813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1DAF-A1AC-C622-FCC9-71639E88E37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ECF6990-576E-026F-792C-F4A2A2CFC03F}"/>
              </a:ext>
            </a:extLst>
          </p:cNvPr>
          <p:cNvSpPr>
            <a:spLocks noGrp="1"/>
          </p:cNvSpPr>
          <p:nvPr>
            <p:ph type="title"/>
          </p:nvPr>
        </p:nvSpPr>
        <p:spPr/>
        <p:txBody>
          <a:bodyPr>
            <a:normAutofit/>
          </a:bodyPr>
          <a:lstStyle/>
          <a:p>
            <a:pPr algn="l"/>
            <a:r>
              <a:rPr lang="fr-FR" sz="2400" dirty="0">
                <a:solidFill>
                  <a:schemeClr val="tx1"/>
                </a:solidFill>
                <a:latin typeface="+mn-lt"/>
              </a:rPr>
              <a:t>3.1  Mise en place de VSME par [</a:t>
            </a:r>
            <a:r>
              <a:rPr lang="fr-FR" sz="2400" dirty="0">
                <a:solidFill>
                  <a:schemeClr val="tx1"/>
                </a:solidFill>
                <a:highlight>
                  <a:srgbClr val="F2928F"/>
                </a:highlight>
                <a:latin typeface="+mn-lt"/>
              </a:rPr>
              <a:t>l'entreprise</a:t>
            </a:r>
            <a:r>
              <a:rPr lang="fr-FR" sz="2400" dirty="0">
                <a:solidFill>
                  <a:schemeClr val="tx1"/>
                </a:solidFill>
                <a:latin typeface="+mn-lt"/>
              </a:rPr>
              <a:t>] : quelles étapes ? (2/2)</a:t>
            </a:r>
            <a:br>
              <a:rPr lang="fr-FR" sz="2400" dirty="0">
                <a:solidFill>
                  <a:schemeClr val="tx1"/>
                </a:solidFill>
                <a:latin typeface="+mn-lt"/>
              </a:rPr>
            </a:br>
            <a:endParaRPr lang="fr-FR" sz="2400" dirty="0">
              <a:solidFill>
                <a:schemeClr val="tx1"/>
              </a:solidFill>
              <a:latin typeface="+mn-lt"/>
            </a:endParaRPr>
          </a:p>
        </p:txBody>
      </p:sp>
      <p:pic>
        <p:nvPicPr>
          <p:cNvPr id="6" name="Graphique 5" descr="Badge 3 contour">
            <a:extLst>
              <a:ext uri="{FF2B5EF4-FFF2-40B4-BE49-F238E27FC236}">
                <a16:creationId xmlns:a16="http://schemas.microsoft.com/office/drawing/2014/main" id="{842C7006-D09F-D5D9-C160-56B1B0BF1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826" y="1776553"/>
            <a:ext cx="668968" cy="668968"/>
          </a:xfrm>
          <a:prstGeom prst="rect">
            <a:avLst/>
          </a:prstGeom>
        </p:spPr>
      </p:pic>
      <p:sp>
        <p:nvSpPr>
          <p:cNvPr id="9" name="Rectangle : coins arrondis 8">
            <a:extLst>
              <a:ext uri="{FF2B5EF4-FFF2-40B4-BE49-F238E27FC236}">
                <a16:creationId xmlns:a16="http://schemas.microsoft.com/office/drawing/2014/main" id="{EB268E6D-3478-D33F-F0F8-6DD024AD2F3D}"/>
              </a:ext>
            </a:extLst>
          </p:cNvPr>
          <p:cNvSpPr/>
          <p:nvPr/>
        </p:nvSpPr>
        <p:spPr>
          <a:xfrm>
            <a:off x="1804794" y="1975282"/>
            <a:ext cx="1864944" cy="862954"/>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Rédaction du rapport </a:t>
            </a:r>
          </a:p>
        </p:txBody>
      </p:sp>
      <p:sp>
        <p:nvSpPr>
          <p:cNvPr id="13" name="ZoneTexte 12">
            <a:extLst>
              <a:ext uri="{FF2B5EF4-FFF2-40B4-BE49-F238E27FC236}">
                <a16:creationId xmlns:a16="http://schemas.microsoft.com/office/drawing/2014/main" id="{7BC98FDE-31AF-6B36-2FBE-539A5BB66534}"/>
              </a:ext>
            </a:extLst>
          </p:cNvPr>
          <p:cNvSpPr txBox="1"/>
          <p:nvPr/>
        </p:nvSpPr>
        <p:spPr>
          <a:xfrm>
            <a:off x="6801538" y="1964131"/>
            <a:ext cx="4892622" cy="954107"/>
          </a:xfrm>
          <a:prstGeom prst="rect">
            <a:avLst/>
          </a:prstGeom>
          <a:noFill/>
        </p:spPr>
        <p:txBody>
          <a:bodyPr wrap="square" rtlCol="0">
            <a:spAutoFit/>
          </a:bodyPr>
          <a:lstStyle/>
          <a:p>
            <a:pPr marL="171450" indent="-171450">
              <a:buFont typeface="Arial" panose="020B0604020202020204" pitchFamily="34" charset="0"/>
              <a:buChar char="•"/>
            </a:pPr>
            <a:r>
              <a:rPr lang="fr-FR" sz="1400">
                <a:solidFill>
                  <a:srgbClr val="004787"/>
                </a:solidFill>
              </a:rPr>
              <a:t>Mise en avant des</a:t>
            </a:r>
            <a:r>
              <a:rPr lang="fr-FR" sz="1400" b="1">
                <a:solidFill>
                  <a:srgbClr val="004787"/>
                </a:solidFill>
              </a:rPr>
              <a:t> initiatives </a:t>
            </a:r>
            <a:r>
              <a:rPr lang="fr-FR" sz="1400">
                <a:solidFill>
                  <a:srgbClr val="004787"/>
                </a:solidFill>
              </a:rPr>
              <a:t>mises en place (politiques, actions, pilotage des indicateurs) </a:t>
            </a:r>
          </a:p>
          <a:p>
            <a:pPr marL="171450" indent="-171450">
              <a:buFont typeface="Arial" panose="020B0604020202020204" pitchFamily="34" charset="0"/>
              <a:buChar char="•"/>
            </a:pPr>
            <a:r>
              <a:rPr lang="fr-FR" sz="1400">
                <a:solidFill>
                  <a:srgbClr val="004787"/>
                </a:solidFill>
              </a:rPr>
              <a:t>Prévoir un </a:t>
            </a:r>
            <a:r>
              <a:rPr lang="fr-FR" sz="1400" b="1">
                <a:solidFill>
                  <a:srgbClr val="004787"/>
                </a:solidFill>
              </a:rPr>
              <a:t>comité de relecture </a:t>
            </a:r>
            <a:r>
              <a:rPr lang="fr-FR" sz="1400">
                <a:solidFill>
                  <a:srgbClr val="004787"/>
                </a:solidFill>
              </a:rPr>
              <a:t>/ Validation </a:t>
            </a:r>
          </a:p>
          <a:p>
            <a:pPr marL="171450" indent="-171450">
              <a:buFont typeface="Arial" panose="020B0604020202020204" pitchFamily="34" charset="0"/>
              <a:buChar char="•"/>
            </a:pPr>
            <a:r>
              <a:rPr lang="fr-FR" sz="1400">
                <a:solidFill>
                  <a:srgbClr val="004787"/>
                </a:solidFill>
              </a:rPr>
              <a:t>Revue de </a:t>
            </a:r>
            <a:r>
              <a:rPr lang="fr-FR" sz="1400" b="1">
                <a:solidFill>
                  <a:srgbClr val="004787"/>
                </a:solidFill>
              </a:rPr>
              <a:t>cohérence globale  </a:t>
            </a:r>
          </a:p>
        </p:txBody>
      </p:sp>
      <p:cxnSp>
        <p:nvCxnSpPr>
          <p:cNvPr id="14" name="Connecteur droit 13">
            <a:extLst>
              <a:ext uri="{FF2B5EF4-FFF2-40B4-BE49-F238E27FC236}">
                <a16:creationId xmlns:a16="http://schemas.microsoft.com/office/drawing/2014/main" id="{FDBCF0F1-5A4A-A1E2-E87D-819C88EFBA9B}"/>
              </a:ext>
            </a:extLst>
          </p:cNvPr>
          <p:cNvCxnSpPr>
            <a:cxnSpLocks/>
            <a:stCxn id="16" idx="1"/>
            <a:endCxn id="9" idx="3"/>
          </p:cNvCxnSpPr>
          <p:nvPr/>
        </p:nvCxnSpPr>
        <p:spPr>
          <a:xfrm flipH="1">
            <a:off x="3669738" y="2404637"/>
            <a:ext cx="562983" cy="212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5232ABCB-746A-EA21-1F33-AAD3E7DF2CEA}"/>
              </a:ext>
            </a:extLst>
          </p:cNvPr>
          <p:cNvSpPr/>
          <p:nvPr/>
        </p:nvSpPr>
        <p:spPr>
          <a:xfrm>
            <a:off x="4232721" y="2046030"/>
            <a:ext cx="1628305" cy="717213"/>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004787"/>
                </a:solidFill>
              </a:rPr>
              <a:t>Ne pas négliger la partie </a:t>
            </a:r>
            <a:r>
              <a:rPr lang="fr-FR" sz="1400" b="1">
                <a:solidFill>
                  <a:srgbClr val="004787"/>
                </a:solidFill>
              </a:rPr>
              <a:t>qualitative</a:t>
            </a:r>
          </a:p>
        </p:txBody>
      </p:sp>
      <p:sp>
        <p:nvSpPr>
          <p:cNvPr id="22" name="Flèche : chevron 21">
            <a:extLst>
              <a:ext uri="{FF2B5EF4-FFF2-40B4-BE49-F238E27FC236}">
                <a16:creationId xmlns:a16="http://schemas.microsoft.com/office/drawing/2014/main" id="{7C61D9C3-9484-317E-EE4F-7A2B725A16EF}"/>
              </a:ext>
            </a:extLst>
          </p:cNvPr>
          <p:cNvSpPr/>
          <p:nvPr/>
        </p:nvSpPr>
        <p:spPr>
          <a:xfrm>
            <a:off x="6015313" y="2173317"/>
            <a:ext cx="477652" cy="432169"/>
          </a:xfrm>
          <a:prstGeom prst="chevron">
            <a:avLst/>
          </a:prstGeom>
          <a:solidFill>
            <a:srgbClr val="004787">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2" name="Groupe 11">
            <a:extLst>
              <a:ext uri="{FF2B5EF4-FFF2-40B4-BE49-F238E27FC236}">
                <a16:creationId xmlns:a16="http://schemas.microsoft.com/office/drawing/2014/main" id="{8AE92910-DA99-D6F0-C0F4-990F90467491}"/>
              </a:ext>
            </a:extLst>
          </p:cNvPr>
          <p:cNvGrpSpPr/>
          <p:nvPr/>
        </p:nvGrpSpPr>
        <p:grpSpPr>
          <a:xfrm>
            <a:off x="1133329" y="3394007"/>
            <a:ext cx="10560831" cy="1124568"/>
            <a:chOff x="1133329" y="3027464"/>
            <a:chExt cx="10560831" cy="1124568"/>
          </a:xfrm>
        </p:grpSpPr>
        <p:pic>
          <p:nvPicPr>
            <p:cNvPr id="7" name="Graphique 6" descr="Badge 4 contour">
              <a:extLst>
                <a:ext uri="{FF2B5EF4-FFF2-40B4-BE49-F238E27FC236}">
                  <a16:creationId xmlns:a16="http://schemas.microsoft.com/office/drawing/2014/main" id="{A3AF4F43-4144-94BE-663B-2B20A9412F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3329" y="3027464"/>
              <a:ext cx="668968" cy="668968"/>
            </a:xfrm>
            <a:prstGeom prst="rect">
              <a:avLst/>
            </a:prstGeom>
          </p:spPr>
        </p:pic>
        <p:sp>
          <p:nvSpPr>
            <p:cNvPr id="10" name="Rectangle : coins arrondis 9">
              <a:extLst>
                <a:ext uri="{FF2B5EF4-FFF2-40B4-BE49-F238E27FC236}">
                  <a16:creationId xmlns:a16="http://schemas.microsoft.com/office/drawing/2014/main" id="{7562C45A-FB7E-4BEB-F13A-E14D6E3256D7}"/>
                </a:ext>
              </a:extLst>
            </p:cNvPr>
            <p:cNvSpPr/>
            <p:nvPr/>
          </p:nvSpPr>
          <p:spPr>
            <a:xfrm>
              <a:off x="1804794" y="3289078"/>
              <a:ext cx="1864944" cy="862954"/>
            </a:xfrm>
            <a:prstGeom prst="roundRect">
              <a:avLst/>
            </a:prstGeom>
            <a:solidFill>
              <a:srgbClr val="E9451F">
                <a:alpha val="80000"/>
              </a:srgbClr>
            </a:solidFill>
            <a:ln>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Communication du rapport </a:t>
              </a:r>
            </a:p>
          </p:txBody>
        </p:sp>
        <p:sp>
          <p:nvSpPr>
            <p:cNvPr id="23" name="ZoneTexte 22">
              <a:extLst>
                <a:ext uri="{FF2B5EF4-FFF2-40B4-BE49-F238E27FC236}">
                  <a16:creationId xmlns:a16="http://schemas.microsoft.com/office/drawing/2014/main" id="{ED1BDA99-B4F7-A02F-7793-3C7DB7B68E69}"/>
                </a:ext>
              </a:extLst>
            </p:cNvPr>
            <p:cNvSpPr txBox="1"/>
            <p:nvPr/>
          </p:nvSpPr>
          <p:spPr>
            <a:xfrm>
              <a:off x="6801538" y="3520285"/>
              <a:ext cx="4892622" cy="523220"/>
            </a:xfrm>
            <a:prstGeom prst="rect">
              <a:avLst/>
            </a:prstGeom>
            <a:noFill/>
          </p:spPr>
          <p:txBody>
            <a:bodyPr wrap="square" rtlCol="0">
              <a:spAutoFit/>
            </a:bodyPr>
            <a:lstStyle/>
            <a:p>
              <a:pPr marL="171450" indent="-171450">
                <a:buFont typeface="Arial" panose="020B0604020202020204" pitchFamily="34" charset="0"/>
                <a:buChar char="•"/>
              </a:pPr>
              <a:r>
                <a:rPr lang="fr-FR" sz="1400">
                  <a:solidFill>
                    <a:srgbClr val="004787"/>
                  </a:solidFill>
                </a:rPr>
                <a:t>Site internet de l’entreprise </a:t>
              </a:r>
            </a:p>
            <a:p>
              <a:pPr marL="171450" indent="-171450">
                <a:buFont typeface="Arial" panose="020B0604020202020204" pitchFamily="34" charset="0"/>
                <a:buChar char="•"/>
              </a:pPr>
              <a:r>
                <a:rPr lang="fr-FR" sz="1400">
                  <a:solidFill>
                    <a:srgbClr val="004787"/>
                  </a:solidFill>
                </a:rPr>
                <a:t>Communication ciblée autour des parties prenantes clés </a:t>
              </a:r>
            </a:p>
          </p:txBody>
        </p:sp>
        <p:cxnSp>
          <p:nvCxnSpPr>
            <p:cNvPr id="24" name="Connecteur droit 23">
              <a:extLst>
                <a:ext uri="{FF2B5EF4-FFF2-40B4-BE49-F238E27FC236}">
                  <a16:creationId xmlns:a16="http://schemas.microsoft.com/office/drawing/2014/main" id="{B16DEA6C-25E9-04FF-8EC1-F23A0BF6A2C6}"/>
                </a:ext>
              </a:extLst>
            </p:cNvPr>
            <p:cNvCxnSpPr>
              <a:cxnSpLocks/>
            </p:cNvCxnSpPr>
            <p:nvPr/>
          </p:nvCxnSpPr>
          <p:spPr>
            <a:xfrm flipH="1">
              <a:off x="3659803" y="3747107"/>
              <a:ext cx="528391" cy="0"/>
            </a:xfrm>
            <a:prstGeom prst="line">
              <a:avLst/>
            </a:prstGeom>
            <a:ln w="38100">
              <a:solidFill>
                <a:srgbClr val="E9451F">
                  <a:alpha val="80000"/>
                </a:srgbClr>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52E5B334-D827-E3F7-82AA-F99E77124E89}"/>
                </a:ext>
              </a:extLst>
            </p:cNvPr>
            <p:cNvSpPr/>
            <p:nvPr/>
          </p:nvSpPr>
          <p:spPr>
            <a:xfrm>
              <a:off x="4193188" y="3361948"/>
              <a:ext cx="1628305" cy="717213"/>
            </a:xfrm>
            <a:prstGeom prst="roundRect">
              <a:avLst/>
            </a:prstGeom>
            <a:noFill/>
            <a:ln w="28575">
              <a:solidFill>
                <a:srgbClr val="E9451F">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4787"/>
                  </a:solidFill>
                </a:rPr>
                <a:t>Publication du rapport </a:t>
              </a:r>
            </a:p>
          </p:txBody>
        </p:sp>
        <p:sp>
          <p:nvSpPr>
            <p:cNvPr id="26" name="Flèche : chevron 25">
              <a:extLst>
                <a:ext uri="{FF2B5EF4-FFF2-40B4-BE49-F238E27FC236}">
                  <a16:creationId xmlns:a16="http://schemas.microsoft.com/office/drawing/2014/main" id="{DAE53065-9CC2-FD30-9B4B-81FFE695A804}"/>
                </a:ext>
              </a:extLst>
            </p:cNvPr>
            <p:cNvSpPr/>
            <p:nvPr/>
          </p:nvSpPr>
          <p:spPr>
            <a:xfrm>
              <a:off x="5999813" y="3520285"/>
              <a:ext cx="477652" cy="432169"/>
            </a:xfrm>
            <a:prstGeom prst="chevron">
              <a:avLst/>
            </a:prstGeom>
            <a:solidFill>
              <a:srgbClr val="E9451F">
                <a:alpha val="80000"/>
              </a:srgbClr>
            </a:solidFill>
            <a:ln>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5" name="Groupe 4">
            <a:extLst>
              <a:ext uri="{FF2B5EF4-FFF2-40B4-BE49-F238E27FC236}">
                <a16:creationId xmlns:a16="http://schemas.microsoft.com/office/drawing/2014/main" id="{0AD41643-3135-4CF0-2491-AE8B84C54F1F}"/>
              </a:ext>
            </a:extLst>
          </p:cNvPr>
          <p:cNvGrpSpPr/>
          <p:nvPr/>
        </p:nvGrpSpPr>
        <p:grpSpPr>
          <a:xfrm>
            <a:off x="1073681" y="5050665"/>
            <a:ext cx="5700634" cy="1101930"/>
            <a:chOff x="2051887" y="4413646"/>
            <a:chExt cx="5700634" cy="1101930"/>
          </a:xfrm>
        </p:grpSpPr>
        <p:pic>
          <p:nvPicPr>
            <p:cNvPr id="8" name="Graphique 7" descr="Badge 5 contour">
              <a:extLst>
                <a:ext uri="{FF2B5EF4-FFF2-40B4-BE49-F238E27FC236}">
                  <a16:creationId xmlns:a16="http://schemas.microsoft.com/office/drawing/2014/main" id="{0D68078A-2CA2-E3D7-7F4F-EAE03DB8C4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1887" y="4413646"/>
              <a:ext cx="675444" cy="675444"/>
            </a:xfrm>
            <a:prstGeom prst="rect">
              <a:avLst/>
            </a:prstGeom>
          </p:spPr>
        </p:pic>
        <p:sp>
          <p:nvSpPr>
            <p:cNvPr id="11" name="Rectangle : coins arrondis 10">
              <a:extLst>
                <a:ext uri="{FF2B5EF4-FFF2-40B4-BE49-F238E27FC236}">
                  <a16:creationId xmlns:a16="http://schemas.microsoft.com/office/drawing/2014/main" id="{B7E4F0EA-E16E-8E13-EC1C-409C84167267}"/>
                </a:ext>
              </a:extLst>
            </p:cNvPr>
            <p:cNvSpPr/>
            <p:nvPr/>
          </p:nvSpPr>
          <p:spPr>
            <a:xfrm>
              <a:off x="2727331" y="4652622"/>
              <a:ext cx="1864944" cy="862954"/>
            </a:xfrm>
            <a:prstGeom prst="roundRect">
              <a:avLst/>
            </a:prstGeom>
            <a:solidFill>
              <a:srgbClr val="00BBC4"/>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Organisation d’un retour d’expérience </a:t>
              </a:r>
              <a:endParaRPr lang="fr-FR" sz="2000" b="1" dirty="0"/>
            </a:p>
          </p:txBody>
        </p:sp>
        <p:cxnSp>
          <p:nvCxnSpPr>
            <p:cNvPr id="29" name="Connecteur droit 28">
              <a:extLst>
                <a:ext uri="{FF2B5EF4-FFF2-40B4-BE49-F238E27FC236}">
                  <a16:creationId xmlns:a16="http://schemas.microsoft.com/office/drawing/2014/main" id="{972BAFA3-9900-07C2-723A-777A9DCA90FD}"/>
                </a:ext>
              </a:extLst>
            </p:cNvPr>
            <p:cNvCxnSpPr>
              <a:cxnSpLocks/>
              <a:stCxn id="30" idx="1"/>
            </p:cNvCxnSpPr>
            <p:nvPr/>
          </p:nvCxnSpPr>
          <p:spPr>
            <a:xfrm flipH="1" flipV="1">
              <a:off x="4592275" y="5084099"/>
              <a:ext cx="490565" cy="5552"/>
            </a:xfrm>
            <a:prstGeom prst="line">
              <a:avLst/>
            </a:prstGeom>
            <a:ln w="38100">
              <a:solidFill>
                <a:srgbClr val="00BBC4"/>
              </a:solidFill>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568FFA42-8FBA-FC0C-A15D-28E09A72C936}"/>
                </a:ext>
              </a:extLst>
            </p:cNvPr>
            <p:cNvSpPr/>
            <p:nvPr/>
          </p:nvSpPr>
          <p:spPr>
            <a:xfrm>
              <a:off x="5082840" y="4731044"/>
              <a:ext cx="2669681" cy="717213"/>
            </a:xfrm>
            <a:prstGeom prst="roundRect">
              <a:avLst/>
            </a:prstGeom>
            <a:noFill/>
            <a:ln w="28575">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004787"/>
                  </a:solidFill>
                </a:rPr>
                <a:t>Identifier les points forts / points faibles et axe d’amélioration pour les années à venir</a:t>
              </a:r>
              <a:endParaRPr lang="fr-FR" sz="1400" b="1">
                <a:solidFill>
                  <a:srgbClr val="004787"/>
                </a:solidFill>
              </a:endParaRPr>
            </a:p>
          </p:txBody>
        </p:sp>
      </p:grpSp>
      <p:sp>
        <p:nvSpPr>
          <p:cNvPr id="3" name="Slide Number Placeholder 5">
            <a:extLst>
              <a:ext uri="{FF2B5EF4-FFF2-40B4-BE49-F238E27FC236}">
                <a16:creationId xmlns:a16="http://schemas.microsoft.com/office/drawing/2014/main" id="{69DDF136-48D7-48AC-111B-8AD76D295D5F}"/>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19</a:t>
            </a:fld>
            <a:endParaRPr lang="en-US" sz="1600" b="1">
              <a:solidFill>
                <a:schemeClr val="bg1"/>
              </a:solidFill>
            </a:endParaRPr>
          </a:p>
        </p:txBody>
      </p:sp>
    </p:spTree>
    <p:extLst>
      <p:ext uri="{BB962C8B-B14F-4D97-AF65-F5344CB8AC3E}">
        <p14:creationId xmlns:p14="http://schemas.microsoft.com/office/powerpoint/2010/main" val="258202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67C4FA-EB80-A9B0-E7F1-9622CAC398E2}"/>
            </a:ext>
          </a:extLst>
        </p:cNvPr>
        <p:cNvGrpSpPr/>
        <p:nvPr/>
      </p:nvGrpSpPr>
      <p:grpSpPr>
        <a:xfrm>
          <a:off x="0" y="0"/>
          <a:ext cx="0" cy="0"/>
          <a:chOff x="0" y="0"/>
          <a:chExt cx="0" cy="0"/>
        </a:xfrm>
      </p:grpSpPr>
      <p:sp>
        <p:nvSpPr>
          <p:cNvPr id="18" name="ZoneTexte 17">
            <a:extLst>
              <a:ext uri="{FF2B5EF4-FFF2-40B4-BE49-F238E27FC236}">
                <a16:creationId xmlns:a16="http://schemas.microsoft.com/office/drawing/2014/main" id="{59AD947A-DA4D-5820-F095-046F91F32288}"/>
              </a:ext>
            </a:extLst>
          </p:cNvPr>
          <p:cNvSpPr txBox="1"/>
          <p:nvPr/>
        </p:nvSpPr>
        <p:spPr>
          <a:xfrm>
            <a:off x="1281662" y="922765"/>
            <a:ext cx="7379421" cy="461665"/>
          </a:xfrm>
          <a:prstGeom prst="rect">
            <a:avLst/>
          </a:prstGeom>
          <a:noFill/>
        </p:spPr>
        <p:txBody>
          <a:bodyPr wrap="square" rtlCol="0">
            <a:spAutoFit/>
          </a:bodyPr>
          <a:lstStyle/>
          <a:p>
            <a:r>
              <a:rPr lang="fr-FR" sz="2400" b="1" dirty="0">
                <a:solidFill>
                  <a:schemeClr val="accent1"/>
                </a:solidFill>
                <a:latin typeface="Arial" panose="020B0604020202020204" pitchFamily="34" charset="0"/>
                <a:cs typeface="Arial" panose="020B0604020202020204" pitchFamily="34" charset="0"/>
              </a:rPr>
              <a:t>La nécessité d’un </a:t>
            </a:r>
            <a:r>
              <a:rPr lang="fr-FR" sz="2400" b="1" dirty="0" err="1">
                <a:solidFill>
                  <a:schemeClr val="accent1"/>
                </a:solidFill>
                <a:latin typeface="Arial" panose="020B0604020202020204" pitchFamily="34" charset="0"/>
                <a:cs typeface="Arial" panose="020B0604020202020204" pitchFamily="34" charset="0"/>
              </a:rPr>
              <a:t>reporting</a:t>
            </a:r>
            <a:r>
              <a:rPr lang="fr-FR" sz="2400" b="1" dirty="0">
                <a:solidFill>
                  <a:schemeClr val="accent1"/>
                </a:solidFill>
                <a:latin typeface="Arial" panose="020B0604020202020204" pitchFamily="34" charset="0"/>
                <a:cs typeface="Arial" panose="020B0604020202020204" pitchFamily="34" charset="0"/>
              </a:rPr>
              <a:t> RSE </a:t>
            </a:r>
          </a:p>
        </p:txBody>
      </p:sp>
      <p:sp>
        <p:nvSpPr>
          <p:cNvPr id="3" name="Slide Number Placeholder 5">
            <a:extLst>
              <a:ext uri="{FF2B5EF4-FFF2-40B4-BE49-F238E27FC236}">
                <a16:creationId xmlns:a16="http://schemas.microsoft.com/office/drawing/2014/main" id="{E672BF55-05F5-EE24-B9B7-9D139830AD9C}"/>
              </a:ext>
            </a:extLst>
          </p:cNvPr>
          <p:cNvSpPr txBox="1">
            <a:spLocks/>
          </p:cNvSpPr>
          <p:nvPr/>
        </p:nvSpPr>
        <p:spPr>
          <a:xfrm>
            <a:off x="165908" y="6369199"/>
            <a:ext cx="851708" cy="3688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000" b="1" smtClean="0">
                <a:solidFill>
                  <a:schemeClr val="bg1"/>
                </a:solidFill>
              </a:rPr>
              <a:pPr algn="l"/>
              <a:t>2</a:t>
            </a:fld>
            <a:endParaRPr lang="en-US" sz="2000" b="1">
              <a:solidFill>
                <a:schemeClr val="bg1"/>
              </a:solidFill>
            </a:endParaRPr>
          </a:p>
        </p:txBody>
      </p:sp>
      <p:sp>
        <p:nvSpPr>
          <p:cNvPr id="7" name="ZoneTexte 6">
            <a:extLst>
              <a:ext uri="{FF2B5EF4-FFF2-40B4-BE49-F238E27FC236}">
                <a16:creationId xmlns:a16="http://schemas.microsoft.com/office/drawing/2014/main" id="{376347D7-60E8-46BD-9E3B-5BDBFADF2FD0}"/>
              </a:ext>
            </a:extLst>
          </p:cNvPr>
          <p:cNvSpPr txBox="1"/>
          <p:nvPr/>
        </p:nvSpPr>
        <p:spPr>
          <a:xfrm>
            <a:off x="765616" y="1720840"/>
            <a:ext cx="5890365" cy="4081117"/>
          </a:xfrm>
          <a:prstGeom prst="rect">
            <a:avLst/>
          </a:prstGeom>
          <a:noFill/>
        </p:spPr>
        <p:txBody>
          <a:bodyPr wrap="square">
            <a:spAutoFit/>
          </a:bodyPr>
          <a:lstStyle/>
          <a:p>
            <a:pPr algn="ctr" defTabSz="914175">
              <a:lnSpc>
                <a:spcPct val="90000"/>
              </a:lnSpc>
            </a:pPr>
            <a:endParaRPr lang="fr-FR" sz="2400" dirty="0">
              <a:solidFill>
                <a:schemeClr val="bg1"/>
              </a:solidFill>
            </a:endParaRPr>
          </a:p>
          <a:p>
            <a:pPr algn="just" defTabSz="914175">
              <a:lnSpc>
                <a:spcPct val="90000"/>
              </a:lnSpc>
            </a:pPr>
            <a:r>
              <a:rPr lang="fr-FR" sz="2400" dirty="0"/>
              <a:t>1.1 Actualités et contexte normatifs</a:t>
            </a:r>
          </a:p>
          <a:p>
            <a:pPr algn="just" defTabSz="914175">
              <a:lnSpc>
                <a:spcPct val="90000"/>
              </a:lnSpc>
            </a:pPr>
            <a:endParaRPr lang="fr-FR" sz="2400" dirty="0"/>
          </a:p>
          <a:p>
            <a:pPr algn="just" defTabSz="914175">
              <a:lnSpc>
                <a:spcPct val="90000"/>
              </a:lnSpc>
            </a:pPr>
            <a:r>
              <a:rPr lang="fr-FR" sz="2400" dirty="0"/>
              <a:t>1.2 Un contexte qui renforce le rôle sociétal des entreprises</a:t>
            </a:r>
          </a:p>
          <a:p>
            <a:pPr algn="just" defTabSz="914175">
              <a:lnSpc>
                <a:spcPct val="90000"/>
              </a:lnSpc>
            </a:pPr>
            <a:r>
              <a:rPr lang="fr-FR" sz="2400" dirty="0"/>
              <a:t> </a:t>
            </a:r>
          </a:p>
          <a:p>
            <a:pPr algn="just" defTabSz="914175">
              <a:lnSpc>
                <a:spcPct val="90000"/>
              </a:lnSpc>
            </a:pPr>
            <a:r>
              <a:rPr lang="fr-FR" sz="2400" dirty="0"/>
              <a:t>1.3 Un outil indispensable pour piloter la performance</a:t>
            </a:r>
          </a:p>
          <a:p>
            <a:pPr algn="just" defTabSz="914175">
              <a:lnSpc>
                <a:spcPct val="90000"/>
              </a:lnSpc>
            </a:pPr>
            <a:endParaRPr lang="fr-FR" sz="2400" dirty="0"/>
          </a:p>
          <a:p>
            <a:pPr algn="just" defTabSz="914175">
              <a:lnSpc>
                <a:spcPct val="90000"/>
              </a:lnSpc>
            </a:pPr>
            <a:r>
              <a:rPr lang="fr-FR" sz="2400" dirty="0"/>
              <a:t>1.4 . Apporter du confort sur le </a:t>
            </a:r>
            <a:r>
              <a:rPr lang="fr-FR" sz="2400" i="1" dirty="0" err="1"/>
              <a:t>reporting</a:t>
            </a:r>
            <a:r>
              <a:rPr lang="fr-FR" sz="2400" i="1" dirty="0"/>
              <a:t> </a:t>
            </a:r>
            <a:r>
              <a:rPr lang="fr-FR" sz="2400" dirty="0"/>
              <a:t>de durabilité : un gage de crédibilité et de confiance</a:t>
            </a:r>
            <a:endParaRPr lang="fr-FR" sz="1200" dirty="0"/>
          </a:p>
        </p:txBody>
      </p:sp>
      <p:pic>
        <p:nvPicPr>
          <p:cNvPr id="4" name="Picture 2" descr="Images Gratuites : Contexte, la nature, vert, feuilles vertes, Botanique,  botanique, texture, feuille, flore, fond d'écran, Couleur, fermer,  environnement, végétation, fleur, Plante terrestre, organisme, Plante  vasculaire, arbre, herbe, fougère, plante ...">
            <a:extLst>
              <a:ext uri="{FF2B5EF4-FFF2-40B4-BE49-F238E27FC236}">
                <a16:creationId xmlns:a16="http://schemas.microsoft.com/office/drawing/2014/main" id="{AD81E362-9CD3-19BA-0B65-9EC98B587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70651" y="1126020"/>
            <a:ext cx="6857998" cy="4605962"/>
          </a:xfrm>
          <a:prstGeom prst="rect">
            <a:avLst/>
          </a:prstGeom>
          <a:solidFill>
            <a:schemeClr val="bg1"/>
          </a:solidFill>
        </p:spPr>
      </p:pic>
    </p:spTree>
    <p:extLst>
      <p:ext uri="{BB962C8B-B14F-4D97-AF65-F5344CB8AC3E}">
        <p14:creationId xmlns:p14="http://schemas.microsoft.com/office/powerpoint/2010/main" val="204790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8F95F-6A5E-619C-ECF9-9E4CFEB0BCF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305A946-1214-A0BC-4C44-53E51BB7DA30}"/>
              </a:ext>
            </a:extLst>
          </p:cNvPr>
          <p:cNvSpPr>
            <a:spLocks noGrp="1"/>
          </p:cNvSpPr>
          <p:nvPr>
            <p:ph type="title"/>
          </p:nvPr>
        </p:nvSpPr>
        <p:spPr>
          <a:xfrm>
            <a:off x="838199" y="365123"/>
            <a:ext cx="10738607" cy="1325565"/>
          </a:xfrm>
        </p:spPr>
        <p:txBody>
          <a:bodyPr>
            <a:normAutofit/>
          </a:bodyPr>
          <a:lstStyle/>
          <a:p>
            <a:pPr algn="l"/>
            <a:r>
              <a:rPr lang="fr-FR" sz="2400" dirty="0">
                <a:solidFill>
                  <a:schemeClr val="tx1"/>
                </a:solidFill>
                <a:latin typeface="+mn-lt"/>
              </a:rPr>
              <a:t>3.2 Quelles sont les bonnes pratiques pour [</a:t>
            </a:r>
            <a:r>
              <a:rPr lang="fr-FR" sz="2400" dirty="0">
                <a:solidFill>
                  <a:schemeClr val="tx1"/>
                </a:solidFill>
                <a:highlight>
                  <a:srgbClr val="F2928F"/>
                </a:highlight>
                <a:latin typeface="+mn-lt"/>
              </a:rPr>
              <a:t>l’entreprise</a:t>
            </a:r>
            <a:r>
              <a:rPr lang="fr-FR" sz="2400" dirty="0">
                <a:latin typeface="+mn-lt"/>
              </a:rPr>
              <a:t>]</a:t>
            </a:r>
            <a:r>
              <a:rPr lang="fr-FR" sz="2400" dirty="0">
                <a:solidFill>
                  <a:schemeClr val="tx1"/>
                </a:solidFill>
                <a:latin typeface="+mn-lt"/>
              </a:rPr>
              <a:t> afin d’avancer sereinement dans cette démarche ?</a:t>
            </a:r>
            <a:br>
              <a:rPr lang="fr-FR" sz="2400" dirty="0">
                <a:solidFill>
                  <a:schemeClr val="tx1"/>
                </a:solidFill>
                <a:latin typeface="+mn-lt"/>
              </a:rPr>
            </a:br>
            <a:endParaRPr lang="fr-FR" sz="2400" dirty="0">
              <a:solidFill>
                <a:schemeClr val="tx1"/>
              </a:solidFill>
              <a:latin typeface="+mn-lt"/>
            </a:endParaRPr>
          </a:p>
        </p:txBody>
      </p:sp>
      <p:grpSp>
        <p:nvGrpSpPr>
          <p:cNvPr id="9" name="Groupe 8">
            <a:extLst>
              <a:ext uri="{FF2B5EF4-FFF2-40B4-BE49-F238E27FC236}">
                <a16:creationId xmlns:a16="http://schemas.microsoft.com/office/drawing/2014/main" id="{A3CA1FE8-C6CF-49DC-5063-A32CEDD94AF6}"/>
              </a:ext>
            </a:extLst>
          </p:cNvPr>
          <p:cNvGrpSpPr/>
          <p:nvPr/>
        </p:nvGrpSpPr>
        <p:grpSpPr>
          <a:xfrm>
            <a:off x="1173217" y="1596098"/>
            <a:ext cx="4922783" cy="4547998"/>
            <a:chOff x="1005423" y="1597363"/>
            <a:chExt cx="4922783" cy="4547998"/>
          </a:xfrm>
        </p:grpSpPr>
        <p:sp>
          <p:nvSpPr>
            <p:cNvPr id="6" name="Rectangle : coins arrondis 5">
              <a:extLst>
                <a:ext uri="{FF2B5EF4-FFF2-40B4-BE49-F238E27FC236}">
                  <a16:creationId xmlns:a16="http://schemas.microsoft.com/office/drawing/2014/main" id="{B0B11A27-A718-0727-ED9E-4840E18E8451}"/>
                </a:ext>
              </a:extLst>
            </p:cNvPr>
            <p:cNvSpPr/>
            <p:nvPr/>
          </p:nvSpPr>
          <p:spPr>
            <a:xfrm>
              <a:off x="2590298" y="1597363"/>
              <a:ext cx="1638370" cy="991157"/>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Structuration du rapport </a:t>
              </a:r>
            </a:p>
          </p:txBody>
        </p:sp>
        <p:cxnSp>
          <p:nvCxnSpPr>
            <p:cNvPr id="7" name="Connecteur droit 6">
              <a:extLst>
                <a:ext uri="{FF2B5EF4-FFF2-40B4-BE49-F238E27FC236}">
                  <a16:creationId xmlns:a16="http://schemas.microsoft.com/office/drawing/2014/main" id="{76884E8F-A714-4DB9-D747-BF42927FDADF}"/>
                </a:ext>
              </a:extLst>
            </p:cNvPr>
            <p:cNvCxnSpPr>
              <a:cxnSpLocks/>
            </p:cNvCxnSpPr>
            <p:nvPr/>
          </p:nvCxnSpPr>
          <p:spPr>
            <a:xfrm>
              <a:off x="3414297" y="2588520"/>
              <a:ext cx="0" cy="9245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9BE7FD88-6815-C280-0D4B-EE4D5820EFC8}"/>
                </a:ext>
              </a:extLst>
            </p:cNvPr>
            <p:cNvSpPr/>
            <p:nvPr/>
          </p:nvSpPr>
          <p:spPr>
            <a:xfrm>
              <a:off x="1005423" y="2960036"/>
              <a:ext cx="1884554" cy="823764"/>
            </a:xfrm>
            <a:prstGeom prst="roundRect">
              <a:avLst/>
            </a:prstGeom>
            <a:no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004787"/>
                  </a:solidFill>
                </a:rPr>
                <a:t>Embarquer </a:t>
              </a:r>
              <a:r>
                <a:rPr lang="fr-FR" sz="1400" dirty="0">
                  <a:solidFill>
                    <a:srgbClr val="004787"/>
                  </a:solidFill>
                </a:rPr>
                <a:t>ses parties prenantes </a:t>
              </a:r>
            </a:p>
          </p:txBody>
        </p:sp>
        <p:cxnSp>
          <p:nvCxnSpPr>
            <p:cNvPr id="10" name="Connecteur droit 9">
              <a:extLst>
                <a:ext uri="{FF2B5EF4-FFF2-40B4-BE49-F238E27FC236}">
                  <a16:creationId xmlns:a16="http://schemas.microsoft.com/office/drawing/2014/main" id="{9478CFB3-A7E6-0E81-64F6-237F9EA77E28}"/>
                </a:ext>
              </a:extLst>
            </p:cNvPr>
            <p:cNvCxnSpPr>
              <a:cxnSpLocks/>
            </p:cNvCxnSpPr>
            <p:nvPr/>
          </p:nvCxnSpPr>
          <p:spPr>
            <a:xfrm flipH="1">
              <a:off x="2889977" y="3381947"/>
              <a:ext cx="5243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9FFBFD86-909B-FF9F-E599-9DDED83572CF}"/>
                </a:ext>
              </a:extLst>
            </p:cNvPr>
            <p:cNvCxnSpPr>
              <a:cxnSpLocks/>
            </p:cNvCxnSpPr>
            <p:nvPr/>
          </p:nvCxnSpPr>
          <p:spPr>
            <a:xfrm flipH="1" flipV="1">
              <a:off x="3366218" y="3390469"/>
              <a:ext cx="566199" cy="60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0B149819-8A4F-7C62-EDD9-EA7044C04148}"/>
                </a:ext>
              </a:extLst>
            </p:cNvPr>
            <p:cNvSpPr/>
            <p:nvPr/>
          </p:nvSpPr>
          <p:spPr>
            <a:xfrm>
              <a:off x="3950483" y="2960036"/>
              <a:ext cx="1884554" cy="823764"/>
            </a:xfrm>
            <a:prstGeom prst="roundRect">
              <a:avLst/>
            </a:prstGeom>
            <a:noFill/>
            <a:ln w="3810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004787"/>
                  </a:solidFill>
                </a:rPr>
                <a:t>Mise en place de </a:t>
              </a:r>
              <a:r>
                <a:rPr lang="fr-FR" sz="1400" b="1">
                  <a:solidFill>
                    <a:srgbClr val="004787"/>
                  </a:solidFill>
                </a:rPr>
                <a:t>relais/ambassadeurs </a:t>
              </a:r>
              <a:r>
                <a:rPr lang="fr-FR" sz="1400">
                  <a:solidFill>
                    <a:srgbClr val="004787"/>
                  </a:solidFill>
                </a:rPr>
                <a:t>par thématiques </a:t>
              </a:r>
            </a:p>
          </p:txBody>
        </p:sp>
        <p:sp>
          <p:nvSpPr>
            <p:cNvPr id="21" name="Flèche : chevron 20">
              <a:extLst>
                <a:ext uri="{FF2B5EF4-FFF2-40B4-BE49-F238E27FC236}">
                  <a16:creationId xmlns:a16="http://schemas.microsoft.com/office/drawing/2014/main" id="{0C04F965-470B-3B90-7525-25BACC518D69}"/>
                </a:ext>
              </a:extLst>
            </p:cNvPr>
            <p:cNvSpPr/>
            <p:nvPr/>
          </p:nvSpPr>
          <p:spPr>
            <a:xfrm rot="5400000">
              <a:off x="3270355" y="4134697"/>
              <a:ext cx="267560" cy="326223"/>
            </a:xfrm>
            <a:prstGeom prst="chevron">
              <a:avLst/>
            </a:prstGeom>
            <a:solidFill>
              <a:srgbClr val="004787"/>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2" name="ZoneTexte 21">
              <a:extLst>
                <a:ext uri="{FF2B5EF4-FFF2-40B4-BE49-F238E27FC236}">
                  <a16:creationId xmlns:a16="http://schemas.microsoft.com/office/drawing/2014/main" id="{49863DF8-15E9-0A2F-7B86-27B1AECC4E04}"/>
                </a:ext>
              </a:extLst>
            </p:cNvPr>
            <p:cNvSpPr txBox="1"/>
            <p:nvPr/>
          </p:nvSpPr>
          <p:spPr>
            <a:xfrm>
              <a:off x="1206288" y="4575701"/>
              <a:ext cx="4721918" cy="1569660"/>
            </a:xfrm>
            <a:prstGeom prst="rect">
              <a:avLst/>
            </a:prstGeom>
            <a:noFill/>
          </p:spPr>
          <p:txBody>
            <a:bodyPr wrap="square" rtlCol="0">
              <a:spAutoFit/>
            </a:bodyPr>
            <a:lstStyle/>
            <a:p>
              <a:r>
                <a:rPr lang="fr-FR" sz="1600" dirty="0">
                  <a:solidFill>
                    <a:srgbClr val="004787"/>
                  </a:solidFill>
                </a:rPr>
                <a:t>La </a:t>
              </a:r>
              <a:r>
                <a:rPr lang="fr-FR" sz="1600" b="1" dirty="0">
                  <a:solidFill>
                    <a:srgbClr val="004787"/>
                  </a:solidFill>
                </a:rPr>
                <a:t>partie qualitative </a:t>
              </a:r>
              <a:r>
                <a:rPr lang="fr-FR" sz="1600" dirty="0">
                  <a:solidFill>
                    <a:srgbClr val="004787"/>
                  </a:solidFill>
                </a:rPr>
                <a:t>doit être suffisamment claire pour que les parties prenantes clés puissent comprendre :</a:t>
              </a:r>
            </a:p>
            <a:p>
              <a:pPr marL="228600" indent="-228600">
                <a:buFont typeface="Arial" panose="020B0604020202020204" pitchFamily="34" charset="0"/>
                <a:buChar char="•"/>
              </a:pPr>
              <a:r>
                <a:rPr lang="fr-FR" sz="1600" dirty="0">
                  <a:solidFill>
                    <a:srgbClr val="004787"/>
                  </a:solidFill>
                </a:rPr>
                <a:t>La manière dont l’entreprise répond à </a:t>
              </a:r>
              <a:r>
                <a:rPr lang="fr-FR" sz="1600" b="1" dirty="0">
                  <a:solidFill>
                    <a:srgbClr val="004787"/>
                  </a:solidFill>
                </a:rPr>
                <a:t>ses enjeux de durabilité </a:t>
              </a:r>
            </a:p>
            <a:p>
              <a:pPr marL="228600" indent="-228600">
                <a:buFont typeface="Arial" panose="020B0604020202020204" pitchFamily="34" charset="0"/>
                <a:buChar char="•"/>
              </a:pPr>
              <a:r>
                <a:rPr lang="fr-FR" sz="1600" dirty="0">
                  <a:solidFill>
                    <a:srgbClr val="004787"/>
                  </a:solidFill>
                </a:rPr>
                <a:t>Le niveau d’avancement dans ses actions</a:t>
              </a:r>
            </a:p>
          </p:txBody>
        </p:sp>
        <p:cxnSp>
          <p:nvCxnSpPr>
            <p:cNvPr id="23" name="Connecteur droit 22">
              <a:extLst>
                <a:ext uri="{FF2B5EF4-FFF2-40B4-BE49-F238E27FC236}">
                  <a16:creationId xmlns:a16="http://schemas.microsoft.com/office/drawing/2014/main" id="{6505461F-1DB7-6C85-5BDA-0604CE2A4A44}"/>
                </a:ext>
              </a:extLst>
            </p:cNvPr>
            <p:cNvCxnSpPr>
              <a:cxnSpLocks/>
            </p:cNvCxnSpPr>
            <p:nvPr/>
          </p:nvCxnSpPr>
          <p:spPr>
            <a:xfrm>
              <a:off x="3414277" y="3371918"/>
              <a:ext cx="0" cy="92458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4" name="Graphique 23" descr="Ampoule et engrenage avec un remplissage uni">
            <a:extLst>
              <a:ext uri="{FF2B5EF4-FFF2-40B4-BE49-F238E27FC236}">
                <a16:creationId xmlns:a16="http://schemas.microsoft.com/office/drawing/2014/main" id="{17384014-48BA-F8D1-6E27-2F9B3C600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4564" y="1319827"/>
            <a:ext cx="734375" cy="734375"/>
          </a:xfrm>
          <a:prstGeom prst="rect">
            <a:avLst/>
          </a:prstGeom>
        </p:spPr>
      </p:pic>
      <p:grpSp>
        <p:nvGrpSpPr>
          <p:cNvPr id="3" name="Groupe 2">
            <a:extLst>
              <a:ext uri="{FF2B5EF4-FFF2-40B4-BE49-F238E27FC236}">
                <a16:creationId xmlns:a16="http://schemas.microsoft.com/office/drawing/2014/main" id="{F1C9D306-3D19-6166-FACE-F822DA57D8D4}"/>
              </a:ext>
            </a:extLst>
          </p:cNvPr>
          <p:cNvGrpSpPr/>
          <p:nvPr/>
        </p:nvGrpSpPr>
        <p:grpSpPr>
          <a:xfrm>
            <a:off x="7471061" y="2295383"/>
            <a:ext cx="3125167" cy="2912288"/>
            <a:chOff x="8282040" y="2571280"/>
            <a:chExt cx="2413105" cy="2560346"/>
          </a:xfrm>
        </p:grpSpPr>
        <p:sp>
          <p:nvSpPr>
            <p:cNvPr id="27" name="Rectangle : coins arrondis 26">
              <a:extLst>
                <a:ext uri="{FF2B5EF4-FFF2-40B4-BE49-F238E27FC236}">
                  <a16:creationId xmlns:a16="http://schemas.microsoft.com/office/drawing/2014/main" id="{4B105615-A67D-302C-AF88-8209AC7955F0}"/>
                </a:ext>
              </a:extLst>
            </p:cNvPr>
            <p:cNvSpPr/>
            <p:nvPr/>
          </p:nvSpPr>
          <p:spPr>
            <a:xfrm>
              <a:off x="8282040" y="2571280"/>
              <a:ext cx="2377779" cy="2560346"/>
            </a:xfrm>
            <a:prstGeom prst="roundRect">
              <a:avLst/>
            </a:prstGeom>
            <a:solidFill>
              <a:srgbClr val="003B55">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fr-FR" sz="1200" b="1"/>
            </a:p>
          </p:txBody>
        </p:sp>
        <p:cxnSp>
          <p:nvCxnSpPr>
            <p:cNvPr id="28" name="Connecteur droit avec flèche 27">
              <a:extLst>
                <a:ext uri="{FF2B5EF4-FFF2-40B4-BE49-F238E27FC236}">
                  <a16:creationId xmlns:a16="http://schemas.microsoft.com/office/drawing/2014/main" id="{0488483B-C7AD-72C7-CC06-9222F30EF51F}"/>
                </a:ext>
              </a:extLst>
            </p:cNvPr>
            <p:cNvCxnSpPr>
              <a:cxnSpLocks/>
            </p:cNvCxnSpPr>
            <p:nvPr/>
          </p:nvCxnSpPr>
          <p:spPr>
            <a:xfrm>
              <a:off x="8477191" y="3721737"/>
              <a:ext cx="324323"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4ECC4953-CB6A-0937-15BB-4C6E2D446BE6}"/>
                </a:ext>
              </a:extLst>
            </p:cNvPr>
            <p:cNvSpPr txBox="1"/>
            <p:nvPr/>
          </p:nvSpPr>
          <p:spPr>
            <a:xfrm>
              <a:off x="8317366" y="2828459"/>
              <a:ext cx="2377779" cy="459990"/>
            </a:xfrm>
            <a:prstGeom prst="rect">
              <a:avLst/>
            </a:prstGeom>
            <a:noFill/>
          </p:spPr>
          <p:txBody>
            <a:bodyPr wrap="square" rtlCol="0">
              <a:spAutoFit/>
            </a:bodyPr>
            <a:lstStyle/>
            <a:p>
              <a:pPr algn="ctr"/>
              <a:r>
                <a:rPr lang="fr-FR" sz="1400">
                  <a:solidFill>
                    <a:schemeClr val="bg1"/>
                  </a:solidFill>
                </a:rPr>
                <a:t>Il est nécessaire d’aborder le projet avec une </a:t>
              </a:r>
              <a:r>
                <a:rPr lang="fr-FR" sz="1400" b="1">
                  <a:solidFill>
                    <a:schemeClr val="bg1"/>
                  </a:solidFill>
                </a:rPr>
                <a:t>vision de progression : </a:t>
              </a:r>
            </a:p>
          </p:txBody>
        </p:sp>
        <p:cxnSp>
          <p:nvCxnSpPr>
            <p:cNvPr id="31" name="Connecteur droit avec flèche 30">
              <a:extLst>
                <a:ext uri="{FF2B5EF4-FFF2-40B4-BE49-F238E27FC236}">
                  <a16:creationId xmlns:a16="http://schemas.microsoft.com/office/drawing/2014/main" id="{19D7D2A6-232A-2438-3FBE-9132BE96DDFE}"/>
                </a:ext>
              </a:extLst>
            </p:cNvPr>
            <p:cNvCxnSpPr>
              <a:cxnSpLocks/>
            </p:cNvCxnSpPr>
            <p:nvPr/>
          </p:nvCxnSpPr>
          <p:spPr>
            <a:xfrm>
              <a:off x="8477190" y="4120149"/>
              <a:ext cx="324323" cy="0"/>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642F56F5-33D2-49F0-60B9-FB899A0C87CE}"/>
                </a:ext>
              </a:extLst>
            </p:cNvPr>
            <p:cNvSpPr txBox="1"/>
            <p:nvPr/>
          </p:nvSpPr>
          <p:spPr>
            <a:xfrm>
              <a:off x="8779694" y="3569158"/>
              <a:ext cx="1880125" cy="270583"/>
            </a:xfrm>
            <a:prstGeom prst="rect">
              <a:avLst/>
            </a:prstGeom>
            <a:noFill/>
          </p:spPr>
          <p:txBody>
            <a:bodyPr wrap="square" rtlCol="0">
              <a:spAutoFit/>
            </a:bodyPr>
            <a:lstStyle/>
            <a:p>
              <a:r>
                <a:rPr lang="fr-FR" sz="1400" dirty="0">
                  <a:solidFill>
                    <a:schemeClr val="bg1"/>
                  </a:solidFill>
                </a:rPr>
                <a:t>Organisation du </a:t>
              </a:r>
              <a:r>
                <a:rPr lang="fr-FR" sz="1400" i="1" dirty="0">
                  <a:solidFill>
                    <a:schemeClr val="bg1"/>
                  </a:solidFill>
                </a:rPr>
                <a:t>reporting</a:t>
              </a:r>
              <a:r>
                <a:rPr lang="fr-FR" sz="1400" dirty="0">
                  <a:solidFill>
                    <a:schemeClr val="bg1"/>
                  </a:solidFill>
                </a:rPr>
                <a:t> </a:t>
              </a:r>
            </a:p>
          </p:txBody>
        </p:sp>
        <p:sp>
          <p:nvSpPr>
            <p:cNvPr id="34" name="ZoneTexte 33">
              <a:extLst>
                <a:ext uri="{FF2B5EF4-FFF2-40B4-BE49-F238E27FC236}">
                  <a16:creationId xmlns:a16="http://schemas.microsoft.com/office/drawing/2014/main" id="{E666EF83-00BE-6714-C5E6-490839DB110A}"/>
                </a:ext>
              </a:extLst>
            </p:cNvPr>
            <p:cNvSpPr txBox="1"/>
            <p:nvPr/>
          </p:nvSpPr>
          <p:spPr>
            <a:xfrm>
              <a:off x="8779694" y="3889317"/>
              <a:ext cx="1880125" cy="459990"/>
            </a:xfrm>
            <a:prstGeom prst="rect">
              <a:avLst/>
            </a:prstGeom>
            <a:noFill/>
          </p:spPr>
          <p:txBody>
            <a:bodyPr wrap="square" rtlCol="0">
              <a:spAutoFit/>
            </a:bodyPr>
            <a:lstStyle/>
            <a:p>
              <a:r>
                <a:rPr lang="fr-FR" sz="1400">
                  <a:solidFill>
                    <a:schemeClr val="bg1"/>
                  </a:solidFill>
                </a:rPr>
                <a:t>Automatisation et fiabilisation des données </a:t>
              </a:r>
            </a:p>
          </p:txBody>
        </p:sp>
        <p:sp>
          <p:nvSpPr>
            <p:cNvPr id="35" name="ZoneTexte 34">
              <a:extLst>
                <a:ext uri="{FF2B5EF4-FFF2-40B4-BE49-F238E27FC236}">
                  <a16:creationId xmlns:a16="http://schemas.microsoft.com/office/drawing/2014/main" id="{6B8D6A39-9296-B2FA-817C-075935546F27}"/>
                </a:ext>
              </a:extLst>
            </p:cNvPr>
            <p:cNvSpPr txBox="1"/>
            <p:nvPr/>
          </p:nvSpPr>
          <p:spPr>
            <a:xfrm>
              <a:off x="8598904" y="4475734"/>
              <a:ext cx="1807343" cy="459990"/>
            </a:xfrm>
            <a:prstGeom prst="rect">
              <a:avLst/>
            </a:prstGeom>
            <a:noFill/>
          </p:spPr>
          <p:txBody>
            <a:bodyPr wrap="square" rtlCol="0">
              <a:spAutoFit/>
            </a:bodyPr>
            <a:lstStyle/>
            <a:p>
              <a:pPr algn="ctr"/>
              <a:r>
                <a:rPr lang="fr-FR" sz="1400">
                  <a:solidFill>
                    <a:schemeClr val="bg1"/>
                  </a:solidFill>
                </a:rPr>
                <a:t>Il convient d’établir un </a:t>
              </a:r>
              <a:r>
                <a:rPr lang="fr-FR" sz="1400" b="1">
                  <a:solidFill>
                    <a:schemeClr val="bg1"/>
                  </a:solidFill>
                </a:rPr>
                <a:t>plan sur plusieurs années. </a:t>
              </a:r>
            </a:p>
          </p:txBody>
        </p:sp>
      </p:grpSp>
      <p:sp>
        <p:nvSpPr>
          <p:cNvPr id="5" name="Slide Number Placeholder 5">
            <a:extLst>
              <a:ext uri="{FF2B5EF4-FFF2-40B4-BE49-F238E27FC236}">
                <a16:creationId xmlns:a16="http://schemas.microsoft.com/office/drawing/2014/main" id="{B75FC779-EB63-6100-6356-700F372C0F46}"/>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20</a:t>
            </a:fld>
            <a:endParaRPr lang="en-US" sz="1600" b="1">
              <a:solidFill>
                <a:schemeClr val="bg1"/>
              </a:solidFill>
            </a:endParaRPr>
          </a:p>
        </p:txBody>
      </p:sp>
    </p:spTree>
    <p:extLst>
      <p:ext uri="{BB962C8B-B14F-4D97-AF65-F5344CB8AC3E}">
        <p14:creationId xmlns:p14="http://schemas.microsoft.com/office/powerpoint/2010/main" val="3638107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F3D24-B366-CF52-2E6E-E572C964E5F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BEDFAB6-9778-256E-C420-50E17D68AAA2}"/>
              </a:ext>
            </a:extLst>
          </p:cNvPr>
          <p:cNvSpPr>
            <a:spLocks noGrp="1"/>
          </p:cNvSpPr>
          <p:nvPr>
            <p:ph type="title"/>
          </p:nvPr>
        </p:nvSpPr>
        <p:spPr>
          <a:xfrm>
            <a:off x="838200" y="282435"/>
            <a:ext cx="10515600" cy="1325565"/>
          </a:xfrm>
        </p:spPr>
        <p:txBody>
          <a:bodyPr>
            <a:normAutofit/>
          </a:bodyPr>
          <a:lstStyle/>
          <a:p>
            <a:pPr algn="l"/>
            <a:r>
              <a:rPr lang="fr-FR" sz="2400" dirty="0">
                <a:solidFill>
                  <a:schemeClr val="tx1"/>
                </a:solidFill>
                <a:latin typeface="+mn-lt"/>
              </a:rPr>
              <a:t>3.3 Les étapes clés pour [</a:t>
            </a:r>
            <a:r>
              <a:rPr lang="fr-FR" sz="2400" dirty="0">
                <a:solidFill>
                  <a:schemeClr val="tx1"/>
                </a:solidFill>
                <a:highlight>
                  <a:srgbClr val="F2928F"/>
                </a:highlight>
                <a:latin typeface="+mn-lt"/>
              </a:rPr>
              <a:t>le commissaire aux comptes</a:t>
            </a:r>
            <a:r>
              <a:rPr lang="fr-FR" sz="2400" dirty="0">
                <a:solidFill>
                  <a:schemeClr val="tx1"/>
                </a:solidFill>
                <a:latin typeface="+mn-lt"/>
              </a:rPr>
              <a:t>] - Etapes opérationnelles</a:t>
            </a:r>
            <a:br>
              <a:rPr lang="fr-FR" sz="2400" dirty="0">
                <a:solidFill>
                  <a:schemeClr val="tx1"/>
                </a:solidFill>
                <a:latin typeface="+mn-lt"/>
              </a:rPr>
            </a:br>
            <a:r>
              <a:rPr lang="fr-FR" sz="2400" dirty="0">
                <a:solidFill>
                  <a:schemeClr val="tx1"/>
                </a:solidFill>
                <a:latin typeface="+mn-lt"/>
              </a:rPr>
              <a:t> </a:t>
            </a:r>
          </a:p>
        </p:txBody>
      </p:sp>
      <p:pic>
        <p:nvPicPr>
          <p:cNvPr id="5" name="Graphique 4" descr="Badge 1 contour">
            <a:extLst>
              <a:ext uri="{FF2B5EF4-FFF2-40B4-BE49-F238E27FC236}">
                <a16:creationId xmlns:a16="http://schemas.microsoft.com/office/drawing/2014/main" id="{CEBB4A44-02E1-E346-5E56-6D10AA55F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832" y="1445378"/>
            <a:ext cx="808380" cy="728637"/>
          </a:xfrm>
          <a:prstGeom prst="rect">
            <a:avLst/>
          </a:prstGeom>
        </p:spPr>
      </p:pic>
      <p:pic>
        <p:nvPicPr>
          <p:cNvPr id="9" name="Graphique 8" descr="Badge contour">
            <a:extLst>
              <a:ext uri="{FF2B5EF4-FFF2-40B4-BE49-F238E27FC236}">
                <a16:creationId xmlns:a16="http://schemas.microsoft.com/office/drawing/2014/main" id="{C6135957-8809-4B67-DB74-1939ACE934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3910" y="2505009"/>
            <a:ext cx="750062" cy="728638"/>
          </a:xfrm>
          <a:prstGeom prst="rect">
            <a:avLst/>
          </a:prstGeom>
        </p:spPr>
      </p:pic>
      <p:pic>
        <p:nvPicPr>
          <p:cNvPr id="15" name="Graphique 14" descr="Badge 3 contour">
            <a:extLst>
              <a:ext uri="{FF2B5EF4-FFF2-40B4-BE49-F238E27FC236}">
                <a16:creationId xmlns:a16="http://schemas.microsoft.com/office/drawing/2014/main" id="{85E5EAF9-37DF-B924-5979-27827890A4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6719" y="3551112"/>
            <a:ext cx="742871" cy="742871"/>
          </a:xfrm>
          <a:prstGeom prst="rect">
            <a:avLst/>
          </a:prstGeom>
        </p:spPr>
      </p:pic>
      <p:pic>
        <p:nvPicPr>
          <p:cNvPr id="16" name="Graphique 15" descr="Badge 4 contour">
            <a:extLst>
              <a:ext uri="{FF2B5EF4-FFF2-40B4-BE49-F238E27FC236}">
                <a16:creationId xmlns:a16="http://schemas.microsoft.com/office/drawing/2014/main" id="{748E72AC-7ABB-9E6B-4474-B2D1681270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3910" y="4624272"/>
            <a:ext cx="742871" cy="742871"/>
          </a:xfrm>
          <a:prstGeom prst="rect">
            <a:avLst/>
          </a:prstGeom>
        </p:spPr>
      </p:pic>
      <p:pic>
        <p:nvPicPr>
          <p:cNvPr id="17" name="Graphique 16" descr="Badge 5 contour">
            <a:extLst>
              <a:ext uri="{FF2B5EF4-FFF2-40B4-BE49-F238E27FC236}">
                <a16:creationId xmlns:a16="http://schemas.microsoft.com/office/drawing/2014/main" id="{9DEA5D8E-97DE-1A78-CFD0-4543E38AEF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6719" y="5691853"/>
            <a:ext cx="750062" cy="750062"/>
          </a:xfrm>
          <a:prstGeom prst="rect">
            <a:avLst/>
          </a:prstGeom>
        </p:spPr>
      </p:pic>
      <p:sp>
        <p:nvSpPr>
          <p:cNvPr id="20" name="Rectangle : coins arrondis 19">
            <a:extLst>
              <a:ext uri="{FF2B5EF4-FFF2-40B4-BE49-F238E27FC236}">
                <a16:creationId xmlns:a16="http://schemas.microsoft.com/office/drawing/2014/main" id="{E936FA48-DA34-D966-9367-AB53C3C1E9DD}"/>
              </a:ext>
            </a:extLst>
          </p:cNvPr>
          <p:cNvSpPr/>
          <p:nvPr/>
        </p:nvSpPr>
        <p:spPr>
          <a:xfrm>
            <a:off x="1885998" y="1454338"/>
            <a:ext cx="3012570" cy="728638"/>
          </a:xfrm>
          <a:prstGeom prst="roundRect">
            <a:avLst/>
          </a:prstGeom>
          <a:solidFill>
            <a:srgbClr val="003B55">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a:t>Structuration de la démarche RSE et cadrage du projet </a:t>
            </a:r>
            <a:r>
              <a:rPr lang="fr-FR" sz="1600" b="1"/>
              <a:t>« </a:t>
            </a:r>
            <a:r>
              <a:rPr lang="fr-FR" sz="1600" b="1" i="1" err="1"/>
              <a:t>reporting</a:t>
            </a:r>
            <a:r>
              <a:rPr lang="fr-FR" sz="1600" b="1" i="1"/>
              <a:t> </a:t>
            </a:r>
            <a:r>
              <a:rPr lang="fr-FR" sz="1600" b="1"/>
              <a:t>VSME » </a:t>
            </a:r>
            <a:endParaRPr lang="fr-FR" sz="1600"/>
          </a:p>
        </p:txBody>
      </p:sp>
      <p:sp>
        <p:nvSpPr>
          <p:cNvPr id="25" name="Rectangle : coins arrondis 24">
            <a:extLst>
              <a:ext uri="{FF2B5EF4-FFF2-40B4-BE49-F238E27FC236}">
                <a16:creationId xmlns:a16="http://schemas.microsoft.com/office/drawing/2014/main" id="{2D2285F8-4059-1BED-6175-2F7CCB331802}"/>
              </a:ext>
            </a:extLst>
          </p:cNvPr>
          <p:cNvSpPr/>
          <p:nvPr/>
        </p:nvSpPr>
        <p:spPr>
          <a:xfrm>
            <a:off x="1876999" y="2513717"/>
            <a:ext cx="3036038" cy="728638"/>
          </a:xfrm>
          <a:prstGeom prst="roundRect">
            <a:avLst/>
          </a:prstGeom>
          <a:solidFill>
            <a:srgbClr val="004787">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t>Collecte</a:t>
            </a:r>
            <a:r>
              <a:rPr lang="fr-FR" sz="1600"/>
              <a:t> et </a:t>
            </a:r>
            <a:r>
              <a:rPr lang="fr-FR" sz="1600" b="1"/>
              <a:t>traitement </a:t>
            </a:r>
            <a:r>
              <a:rPr lang="fr-FR" sz="1600"/>
              <a:t>des informations</a:t>
            </a:r>
          </a:p>
        </p:txBody>
      </p:sp>
      <p:sp>
        <p:nvSpPr>
          <p:cNvPr id="26" name="Rectangle : coins arrondis 25">
            <a:extLst>
              <a:ext uri="{FF2B5EF4-FFF2-40B4-BE49-F238E27FC236}">
                <a16:creationId xmlns:a16="http://schemas.microsoft.com/office/drawing/2014/main" id="{2D13553C-AA03-FF90-7984-728250EC901C}"/>
              </a:ext>
            </a:extLst>
          </p:cNvPr>
          <p:cNvSpPr/>
          <p:nvPr/>
        </p:nvSpPr>
        <p:spPr>
          <a:xfrm>
            <a:off x="1862530" y="3573096"/>
            <a:ext cx="3036038" cy="728638"/>
          </a:xfrm>
          <a:prstGeom prst="roundRect">
            <a:avLst/>
          </a:prstGeom>
          <a:solidFill>
            <a:srgbClr val="E9451F">
              <a:alpha val="80000"/>
            </a:srgbClr>
          </a:solidFill>
          <a:ln>
            <a:solidFill>
              <a:srgbClr val="EF785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b="1"/>
              <a:t>Rédaction du rapport </a:t>
            </a:r>
            <a:endParaRPr lang="fr-FR" sz="1600" b="1">
              <a:ea typeface="Calibri"/>
              <a:cs typeface="Calibri"/>
            </a:endParaRPr>
          </a:p>
        </p:txBody>
      </p:sp>
      <p:sp>
        <p:nvSpPr>
          <p:cNvPr id="29" name="Rectangle : coins arrondis 28">
            <a:extLst>
              <a:ext uri="{FF2B5EF4-FFF2-40B4-BE49-F238E27FC236}">
                <a16:creationId xmlns:a16="http://schemas.microsoft.com/office/drawing/2014/main" id="{714A3E83-02A2-38F3-D990-6BA577CA7D53}"/>
              </a:ext>
            </a:extLst>
          </p:cNvPr>
          <p:cNvSpPr/>
          <p:nvPr/>
        </p:nvSpPr>
        <p:spPr>
          <a:xfrm>
            <a:off x="1862530" y="4632475"/>
            <a:ext cx="3036038" cy="728638"/>
          </a:xfrm>
          <a:prstGeom prst="roundRect">
            <a:avLst/>
          </a:prstGeom>
          <a:solidFill>
            <a:srgbClr val="F2928F"/>
          </a:solidFill>
          <a:ln>
            <a:solidFill>
              <a:srgbClr val="F292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b="1"/>
              <a:t>Communication du rapport </a:t>
            </a:r>
            <a:endParaRPr lang="fr-FR" sz="1600" b="1">
              <a:ea typeface="Calibri"/>
              <a:cs typeface="Calibri"/>
            </a:endParaRPr>
          </a:p>
        </p:txBody>
      </p:sp>
      <p:sp>
        <p:nvSpPr>
          <p:cNvPr id="32" name="Rectangle : coins arrondis 31">
            <a:extLst>
              <a:ext uri="{FF2B5EF4-FFF2-40B4-BE49-F238E27FC236}">
                <a16:creationId xmlns:a16="http://schemas.microsoft.com/office/drawing/2014/main" id="{50282634-F1FC-17FD-457E-6BDEAD91BFCA}"/>
              </a:ext>
            </a:extLst>
          </p:cNvPr>
          <p:cNvSpPr/>
          <p:nvPr/>
        </p:nvSpPr>
        <p:spPr>
          <a:xfrm>
            <a:off x="1850796" y="5691853"/>
            <a:ext cx="3047772" cy="728638"/>
          </a:xfrm>
          <a:prstGeom prst="roundRect">
            <a:avLst/>
          </a:prstGeom>
          <a:solidFill>
            <a:srgbClr val="00BBC4"/>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b="1"/>
              <a:t>Organisation d’un retour d’expérience </a:t>
            </a:r>
            <a:endParaRPr lang="fr-FR" sz="1600" b="1">
              <a:ea typeface="Calibri"/>
              <a:cs typeface="Calibri"/>
            </a:endParaRPr>
          </a:p>
        </p:txBody>
      </p:sp>
      <p:grpSp>
        <p:nvGrpSpPr>
          <p:cNvPr id="102" name="Groupe 101">
            <a:extLst>
              <a:ext uri="{FF2B5EF4-FFF2-40B4-BE49-F238E27FC236}">
                <a16:creationId xmlns:a16="http://schemas.microsoft.com/office/drawing/2014/main" id="{96C34EF0-D695-D26A-8A7D-78311E103330}"/>
              </a:ext>
            </a:extLst>
          </p:cNvPr>
          <p:cNvGrpSpPr/>
          <p:nvPr/>
        </p:nvGrpSpPr>
        <p:grpSpPr>
          <a:xfrm>
            <a:off x="5819018" y="1317711"/>
            <a:ext cx="5617193" cy="5164844"/>
            <a:chOff x="5918409" y="1103133"/>
            <a:chExt cx="5617193" cy="5164844"/>
          </a:xfrm>
        </p:grpSpPr>
        <p:sp>
          <p:nvSpPr>
            <p:cNvPr id="65" name="ZoneTexte 64">
              <a:extLst>
                <a:ext uri="{FF2B5EF4-FFF2-40B4-BE49-F238E27FC236}">
                  <a16:creationId xmlns:a16="http://schemas.microsoft.com/office/drawing/2014/main" id="{FBB6877F-1EF2-F8AB-F4AC-7F9A2B77FD3A}"/>
                </a:ext>
              </a:extLst>
            </p:cNvPr>
            <p:cNvSpPr txBox="1"/>
            <p:nvPr/>
          </p:nvSpPr>
          <p:spPr>
            <a:xfrm>
              <a:off x="5932879" y="1103133"/>
              <a:ext cx="5602723" cy="584775"/>
            </a:xfrm>
            <a:prstGeom prst="rect">
              <a:avLst/>
            </a:prstGeom>
            <a:noFill/>
          </p:spPr>
          <p:txBody>
            <a:bodyPr wrap="square" rtlCol="0">
              <a:spAutoFit/>
            </a:bodyPr>
            <a:lstStyle/>
            <a:p>
              <a:r>
                <a:rPr lang="fr-FR" sz="1600" dirty="0">
                  <a:solidFill>
                    <a:srgbClr val="004787"/>
                  </a:solidFill>
                </a:rPr>
                <a:t>Apporter un </a:t>
              </a:r>
              <a:r>
                <a:rPr lang="fr-FR" sz="1600" b="1" dirty="0">
                  <a:solidFill>
                    <a:srgbClr val="004787"/>
                  </a:solidFill>
                </a:rPr>
                <a:t>regard critique </a:t>
              </a:r>
              <a:r>
                <a:rPr lang="fr-FR" sz="1600" dirty="0">
                  <a:solidFill>
                    <a:srgbClr val="004787"/>
                  </a:solidFill>
                </a:rPr>
                <a:t>sur la</a:t>
              </a:r>
              <a:r>
                <a:rPr lang="fr-FR" sz="1600" b="1" dirty="0">
                  <a:solidFill>
                    <a:srgbClr val="004787"/>
                  </a:solidFill>
                </a:rPr>
                <a:t> constitution </a:t>
              </a:r>
              <a:r>
                <a:rPr lang="fr-FR" sz="1600" dirty="0">
                  <a:solidFill>
                    <a:srgbClr val="004787"/>
                  </a:solidFill>
                </a:rPr>
                <a:t>de la  gouvernance du projet</a:t>
              </a:r>
            </a:p>
          </p:txBody>
        </p:sp>
        <p:sp>
          <p:nvSpPr>
            <p:cNvPr id="66" name="ZoneTexte 65">
              <a:extLst>
                <a:ext uri="{FF2B5EF4-FFF2-40B4-BE49-F238E27FC236}">
                  <a16:creationId xmlns:a16="http://schemas.microsoft.com/office/drawing/2014/main" id="{D0138905-BC73-7459-AD80-9098F7D82DFB}"/>
                </a:ext>
              </a:extLst>
            </p:cNvPr>
            <p:cNvSpPr txBox="1"/>
            <p:nvPr/>
          </p:nvSpPr>
          <p:spPr>
            <a:xfrm>
              <a:off x="5918409" y="1651413"/>
              <a:ext cx="5602722" cy="584775"/>
            </a:xfrm>
            <a:prstGeom prst="rect">
              <a:avLst/>
            </a:prstGeom>
            <a:noFill/>
          </p:spPr>
          <p:txBody>
            <a:bodyPr wrap="square" rtlCol="0">
              <a:spAutoFit/>
            </a:bodyPr>
            <a:lstStyle/>
            <a:p>
              <a:r>
                <a:rPr lang="fr-FR" sz="1600">
                  <a:solidFill>
                    <a:srgbClr val="004787"/>
                  </a:solidFill>
                </a:rPr>
                <a:t>Vérifier la cohérence entre le </a:t>
              </a:r>
              <a:r>
                <a:rPr lang="fr-FR" sz="1600" b="1">
                  <a:solidFill>
                    <a:srgbClr val="004787"/>
                  </a:solidFill>
                </a:rPr>
                <a:t>modèle d’affaires</a:t>
              </a:r>
              <a:r>
                <a:rPr lang="fr-FR" sz="1600">
                  <a:solidFill>
                    <a:srgbClr val="004787"/>
                  </a:solidFill>
                </a:rPr>
                <a:t>, les enjeux ESG retenus et les obligations réglementaires </a:t>
              </a:r>
              <a:r>
                <a:rPr lang="fr-FR" sz="1100">
                  <a:solidFill>
                    <a:srgbClr val="004787"/>
                  </a:solidFill>
                </a:rPr>
                <a:t>(exemple : recours à Diag RSE) </a:t>
              </a:r>
              <a:endParaRPr lang="fr-FR" sz="1600">
                <a:solidFill>
                  <a:srgbClr val="004787"/>
                </a:solidFill>
              </a:endParaRPr>
            </a:p>
          </p:txBody>
        </p:sp>
        <p:sp>
          <p:nvSpPr>
            <p:cNvPr id="67" name="ZoneTexte 66">
              <a:extLst>
                <a:ext uri="{FF2B5EF4-FFF2-40B4-BE49-F238E27FC236}">
                  <a16:creationId xmlns:a16="http://schemas.microsoft.com/office/drawing/2014/main" id="{5FE04894-11C0-6620-7C40-37B15B865CB1}"/>
                </a:ext>
              </a:extLst>
            </p:cNvPr>
            <p:cNvSpPr txBox="1"/>
            <p:nvPr/>
          </p:nvSpPr>
          <p:spPr>
            <a:xfrm>
              <a:off x="5932878" y="2208721"/>
              <a:ext cx="5602723" cy="584775"/>
            </a:xfrm>
            <a:prstGeom prst="rect">
              <a:avLst/>
            </a:prstGeom>
            <a:noFill/>
          </p:spPr>
          <p:txBody>
            <a:bodyPr wrap="square" rtlCol="0">
              <a:spAutoFit/>
            </a:bodyPr>
            <a:lstStyle/>
            <a:p>
              <a:r>
                <a:rPr lang="fr-FR" sz="1600">
                  <a:solidFill>
                    <a:srgbClr val="004787"/>
                  </a:solidFill>
                </a:rPr>
                <a:t>Examiner la </a:t>
              </a:r>
              <a:r>
                <a:rPr lang="fr-FR" sz="1600" b="1">
                  <a:solidFill>
                    <a:srgbClr val="004787"/>
                  </a:solidFill>
                </a:rPr>
                <a:t>fiabilité des systèmes </a:t>
              </a:r>
              <a:r>
                <a:rPr lang="fr-FR" sz="1600">
                  <a:solidFill>
                    <a:srgbClr val="004787"/>
                  </a:solidFill>
                </a:rPr>
                <a:t>de collecte (traçabilité, exhaustivité, intégrité des données)</a:t>
              </a:r>
            </a:p>
          </p:txBody>
        </p:sp>
        <p:sp>
          <p:nvSpPr>
            <p:cNvPr id="68" name="ZoneTexte 67">
              <a:extLst>
                <a:ext uri="{FF2B5EF4-FFF2-40B4-BE49-F238E27FC236}">
                  <a16:creationId xmlns:a16="http://schemas.microsoft.com/office/drawing/2014/main" id="{784325E4-9F36-AC9A-C409-13D810D817D1}"/>
                </a:ext>
              </a:extLst>
            </p:cNvPr>
            <p:cNvSpPr txBox="1"/>
            <p:nvPr/>
          </p:nvSpPr>
          <p:spPr>
            <a:xfrm>
              <a:off x="5926773" y="2720505"/>
              <a:ext cx="5602721" cy="584775"/>
            </a:xfrm>
            <a:prstGeom prst="rect">
              <a:avLst/>
            </a:prstGeom>
            <a:noFill/>
          </p:spPr>
          <p:txBody>
            <a:bodyPr wrap="square" rtlCol="0">
              <a:spAutoFit/>
            </a:bodyPr>
            <a:lstStyle/>
            <a:p>
              <a:r>
                <a:rPr lang="fr-FR" sz="1600" b="1">
                  <a:solidFill>
                    <a:srgbClr val="004787"/>
                  </a:solidFill>
                </a:rPr>
                <a:t>Identifier</a:t>
              </a:r>
              <a:r>
                <a:rPr lang="fr-FR" sz="1600">
                  <a:solidFill>
                    <a:srgbClr val="004787"/>
                  </a:solidFill>
                </a:rPr>
                <a:t> les </a:t>
              </a:r>
              <a:r>
                <a:rPr lang="fr-FR" sz="1600" b="1">
                  <a:solidFill>
                    <a:srgbClr val="004787"/>
                  </a:solidFill>
                </a:rPr>
                <a:t>risques d'erreurs </a:t>
              </a:r>
              <a:r>
                <a:rPr lang="fr-FR" sz="1600">
                  <a:solidFill>
                    <a:srgbClr val="004787"/>
                  </a:solidFill>
                </a:rPr>
                <a:t>ou de biais dans la remontée des données.</a:t>
              </a:r>
            </a:p>
          </p:txBody>
        </p:sp>
        <p:sp>
          <p:nvSpPr>
            <p:cNvPr id="70" name="ZoneTexte 69">
              <a:extLst>
                <a:ext uri="{FF2B5EF4-FFF2-40B4-BE49-F238E27FC236}">
                  <a16:creationId xmlns:a16="http://schemas.microsoft.com/office/drawing/2014/main" id="{EA6C29EA-CC77-F0C1-CE7F-666F458F2F9F}"/>
                </a:ext>
              </a:extLst>
            </p:cNvPr>
            <p:cNvSpPr txBox="1"/>
            <p:nvPr/>
          </p:nvSpPr>
          <p:spPr>
            <a:xfrm>
              <a:off x="5926773" y="3323024"/>
              <a:ext cx="5602721" cy="830997"/>
            </a:xfrm>
            <a:prstGeom prst="rect">
              <a:avLst/>
            </a:prstGeom>
            <a:noFill/>
          </p:spPr>
          <p:txBody>
            <a:bodyPr wrap="square" lIns="91440" tIns="45720" rIns="91440" bIns="45720" rtlCol="0" anchor="t">
              <a:spAutoFit/>
            </a:bodyPr>
            <a:lstStyle/>
            <a:p>
              <a:r>
                <a:rPr lang="fr-FR" sz="1600">
                  <a:solidFill>
                    <a:srgbClr val="004787"/>
                  </a:solidFill>
                </a:rPr>
                <a:t>Relire le rapport en tant que tiers indépendant pour vérifier la </a:t>
              </a:r>
              <a:r>
                <a:rPr lang="fr-FR" sz="1600" b="1">
                  <a:solidFill>
                    <a:srgbClr val="004787"/>
                  </a:solidFill>
                </a:rPr>
                <a:t>cohérence interne</a:t>
              </a:r>
              <a:r>
                <a:rPr lang="fr-FR" sz="1600">
                  <a:solidFill>
                    <a:srgbClr val="004787"/>
                  </a:solidFill>
                </a:rPr>
                <a:t> et la </a:t>
              </a:r>
              <a:r>
                <a:rPr lang="fr-FR" sz="1600" b="1">
                  <a:solidFill>
                    <a:srgbClr val="004787"/>
                  </a:solidFill>
                </a:rPr>
                <a:t>conformité</a:t>
              </a:r>
              <a:r>
                <a:rPr lang="fr-FR" sz="1600">
                  <a:solidFill>
                    <a:srgbClr val="004787"/>
                  </a:solidFill>
                </a:rPr>
                <a:t> aux exigences de la norme VSME</a:t>
              </a:r>
            </a:p>
          </p:txBody>
        </p:sp>
        <p:sp>
          <p:nvSpPr>
            <p:cNvPr id="71" name="ZoneTexte 70">
              <a:extLst>
                <a:ext uri="{FF2B5EF4-FFF2-40B4-BE49-F238E27FC236}">
                  <a16:creationId xmlns:a16="http://schemas.microsoft.com/office/drawing/2014/main" id="{D2902307-63FF-9503-79E0-6591CC44151C}"/>
                </a:ext>
              </a:extLst>
            </p:cNvPr>
            <p:cNvSpPr txBox="1"/>
            <p:nvPr/>
          </p:nvSpPr>
          <p:spPr>
            <a:xfrm>
              <a:off x="5926773" y="4284515"/>
              <a:ext cx="5602721" cy="584775"/>
            </a:xfrm>
            <a:prstGeom prst="rect">
              <a:avLst/>
            </a:prstGeom>
            <a:noFill/>
          </p:spPr>
          <p:txBody>
            <a:bodyPr wrap="square" rtlCol="0">
              <a:spAutoFit/>
            </a:bodyPr>
            <a:lstStyle/>
            <a:p>
              <a:r>
                <a:rPr lang="fr-FR" sz="1600">
                  <a:solidFill>
                    <a:srgbClr val="004787"/>
                  </a:solidFill>
                </a:rPr>
                <a:t>Évaluer si la communication externe respecte les </a:t>
              </a:r>
              <a:r>
                <a:rPr lang="fr-FR" sz="1600" b="1">
                  <a:solidFill>
                    <a:srgbClr val="004787"/>
                  </a:solidFill>
                </a:rPr>
                <a:t>principes de transparence, </a:t>
              </a:r>
              <a:r>
                <a:rPr lang="fr-FR" sz="1600">
                  <a:solidFill>
                    <a:srgbClr val="004787"/>
                  </a:solidFill>
                </a:rPr>
                <a:t>de </a:t>
              </a:r>
              <a:r>
                <a:rPr lang="fr-FR" sz="1600" b="1">
                  <a:solidFill>
                    <a:srgbClr val="004787"/>
                  </a:solidFill>
                </a:rPr>
                <a:t>comparabilité</a:t>
              </a:r>
              <a:r>
                <a:rPr lang="fr-FR" sz="1600">
                  <a:solidFill>
                    <a:srgbClr val="004787"/>
                  </a:solidFill>
                </a:rPr>
                <a:t> et </a:t>
              </a:r>
              <a:r>
                <a:rPr lang="fr-FR" sz="1600" b="1">
                  <a:solidFill>
                    <a:srgbClr val="004787"/>
                  </a:solidFill>
                </a:rPr>
                <a:t>d’honnêteté</a:t>
              </a:r>
            </a:p>
          </p:txBody>
        </p:sp>
        <p:sp>
          <p:nvSpPr>
            <p:cNvPr id="72" name="ZoneTexte 71">
              <a:extLst>
                <a:ext uri="{FF2B5EF4-FFF2-40B4-BE49-F238E27FC236}">
                  <a16:creationId xmlns:a16="http://schemas.microsoft.com/office/drawing/2014/main" id="{2A1CCAEE-BC5D-A338-EC5F-6CD6A1378A82}"/>
                </a:ext>
              </a:extLst>
            </p:cNvPr>
            <p:cNvSpPr txBox="1"/>
            <p:nvPr/>
          </p:nvSpPr>
          <p:spPr>
            <a:xfrm>
              <a:off x="5926773" y="4826879"/>
              <a:ext cx="5602721" cy="584775"/>
            </a:xfrm>
            <a:prstGeom prst="rect">
              <a:avLst/>
            </a:prstGeom>
            <a:noFill/>
          </p:spPr>
          <p:txBody>
            <a:bodyPr wrap="square" lIns="91440" tIns="45720" rIns="91440" bIns="45720" rtlCol="0" anchor="t">
              <a:spAutoFit/>
            </a:bodyPr>
            <a:lstStyle/>
            <a:p>
              <a:r>
                <a:rPr lang="fr-FR" sz="1600">
                  <a:solidFill>
                    <a:srgbClr val="004787"/>
                  </a:solidFill>
                </a:rPr>
                <a:t>Garantir que les messages transmis aux parties prenantes ne prêtent pas à confusion ou </a:t>
              </a:r>
              <a:r>
                <a:rPr lang="fr-FR" sz="1600" i="1">
                  <a:solidFill>
                    <a:srgbClr val="004787"/>
                  </a:solidFill>
                </a:rPr>
                <a:t>greenwashing</a:t>
              </a:r>
              <a:r>
                <a:rPr lang="fr-FR" sz="1600">
                  <a:solidFill>
                    <a:srgbClr val="004787"/>
                  </a:solidFill>
                </a:rPr>
                <a:t>.</a:t>
              </a:r>
            </a:p>
          </p:txBody>
        </p:sp>
        <p:sp>
          <p:nvSpPr>
            <p:cNvPr id="73" name="ZoneTexte 72">
              <a:extLst>
                <a:ext uri="{FF2B5EF4-FFF2-40B4-BE49-F238E27FC236}">
                  <a16:creationId xmlns:a16="http://schemas.microsoft.com/office/drawing/2014/main" id="{5D067F9F-6CBC-644C-49D7-919D54C45AFC}"/>
                </a:ext>
              </a:extLst>
            </p:cNvPr>
            <p:cNvSpPr txBox="1"/>
            <p:nvPr/>
          </p:nvSpPr>
          <p:spPr>
            <a:xfrm>
              <a:off x="5926773" y="5436980"/>
              <a:ext cx="4698381" cy="830997"/>
            </a:xfrm>
            <a:prstGeom prst="rect">
              <a:avLst/>
            </a:prstGeom>
            <a:noFill/>
          </p:spPr>
          <p:txBody>
            <a:bodyPr wrap="square" lIns="91440" tIns="45720" rIns="91440" bIns="45720" rtlCol="0" anchor="t">
              <a:spAutoFit/>
            </a:bodyPr>
            <a:lstStyle/>
            <a:p>
              <a:r>
                <a:rPr lang="fr-FR" sz="1600">
                  <a:solidFill>
                    <a:srgbClr val="004787"/>
                  </a:solidFill>
                </a:rPr>
                <a:t>Réalisé tout au long de la prestation </a:t>
              </a:r>
              <a:r>
                <a:rPr lang="fr-FR" sz="1600" b="1">
                  <a:solidFill>
                    <a:srgbClr val="004787"/>
                  </a:solidFill>
                </a:rPr>
                <a:t>(constats) : </a:t>
              </a:r>
              <a:r>
                <a:rPr lang="fr-FR" sz="1600">
                  <a:solidFill>
                    <a:srgbClr val="004787"/>
                  </a:solidFill>
                </a:rPr>
                <a:t>contribue à renforcer la </a:t>
              </a:r>
              <a:r>
                <a:rPr lang="fr-FR" sz="1600" b="1">
                  <a:solidFill>
                    <a:srgbClr val="004787"/>
                  </a:solidFill>
                </a:rPr>
                <a:t>maturité</a:t>
              </a:r>
              <a:r>
                <a:rPr lang="fr-FR" sz="1600">
                  <a:solidFill>
                    <a:srgbClr val="004787"/>
                  </a:solidFill>
                </a:rPr>
                <a:t> du dispositif RSE et la préparation aux obligations futures </a:t>
              </a:r>
            </a:p>
          </p:txBody>
        </p:sp>
      </p:grpSp>
      <p:grpSp>
        <p:nvGrpSpPr>
          <p:cNvPr id="87" name="Groupe 86">
            <a:extLst>
              <a:ext uri="{FF2B5EF4-FFF2-40B4-BE49-F238E27FC236}">
                <a16:creationId xmlns:a16="http://schemas.microsoft.com/office/drawing/2014/main" id="{441638FE-730F-C516-09A6-2C0860038E76}"/>
              </a:ext>
            </a:extLst>
          </p:cNvPr>
          <p:cNvGrpSpPr/>
          <p:nvPr/>
        </p:nvGrpSpPr>
        <p:grpSpPr>
          <a:xfrm>
            <a:off x="5169193" y="1477402"/>
            <a:ext cx="647588" cy="545378"/>
            <a:chOff x="5552490" y="1664210"/>
            <a:chExt cx="647588" cy="545378"/>
          </a:xfrm>
        </p:grpSpPr>
        <p:cxnSp>
          <p:nvCxnSpPr>
            <p:cNvPr id="88" name="Connecteur droit 87">
              <a:extLst>
                <a:ext uri="{FF2B5EF4-FFF2-40B4-BE49-F238E27FC236}">
                  <a16:creationId xmlns:a16="http://schemas.microsoft.com/office/drawing/2014/main" id="{B6C0FF0C-0CD5-B24D-7D62-2C04F97D78B3}"/>
                </a:ext>
              </a:extLst>
            </p:cNvPr>
            <p:cNvCxnSpPr>
              <a:cxnSpLocks/>
            </p:cNvCxnSpPr>
            <p:nvPr/>
          </p:nvCxnSpPr>
          <p:spPr>
            <a:xfrm>
              <a:off x="5552490" y="1971274"/>
              <a:ext cx="619341" cy="238314"/>
            </a:xfrm>
            <a:prstGeom prst="line">
              <a:avLst/>
            </a:prstGeom>
            <a:ln w="38100">
              <a:solidFill>
                <a:srgbClr val="003B55"/>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9BB98B65-0D04-E82F-ED45-3CCC04636BB3}"/>
                </a:ext>
              </a:extLst>
            </p:cNvPr>
            <p:cNvCxnSpPr>
              <a:cxnSpLocks/>
            </p:cNvCxnSpPr>
            <p:nvPr/>
          </p:nvCxnSpPr>
          <p:spPr>
            <a:xfrm flipV="1">
              <a:off x="5552490" y="1664210"/>
              <a:ext cx="647588" cy="312759"/>
            </a:xfrm>
            <a:prstGeom prst="line">
              <a:avLst/>
            </a:prstGeom>
            <a:ln w="38100">
              <a:solidFill>
                <a:srgbClr val="003B55"/>
              </a:solidFill>
            </a:ln>
          </p:spPr>
          <p:style>
            <a:lnRef idx="1">
              <a:schemeClr val="accent1"/>
            </a:lnRef>
            <a:fillRef idx="0">
              <a:schemeClr val="accent1"/>
            </a:fillRef>
            <a:effectRef idx="0">
              <a:schemeClr val="accent1"/>
            </a:effectRef>
            <a:fontRef idx="minor">
              <a:schemeClr val="tx1"/>
            </a:fontRef>
          </p:style>
        </p:cxnSp>
      </p:grpSp>
      <p:grpSp>
        <p:nvGrpSpPr>
          <p:cNvPr id="90" name="Groupe 89">
            <a:extLst>
              <a:ext uri="{FF2B5EF4-FFF2-40B4-BE49-F238E27FC236}">
                <a16:creationId xmlns:a16="http://schemas.microsoft.com/office/drawing/2014/main" id="{FB011119-0A72-3371-A9AC-ECA9BD3C580C}"/>
              </a:ext>
            </a:extLst>
          </p:cNvPr>
          <p:cNvGrpSpPr/>
          <p:nvPr/>
        </p:nvGrpSpPr>
        <p:grpSpPr>
          <a:xfrm>
            <a:off x="5169193" y="2518950"/>
            <a:ext cx="647588" cy="545378"/>
            <a:chOff x="5552490" y="1664210"/>
            <a:chExt cx="647588" cy="545378"/>
          </a:xfrm>
        </p:grpSpPr>
        <p:cxnSp>
          <p:nvCxnSpPr>
            <p:cNvPr id="91" name="Connecteur droit 90">
              <a:extLst>
                <a:ext uri="{FF2B5EF4-FFF2-40B4-BE49-F238E27FC236}">
                  <a16:creationId xmlns:a16="http://schemas.microsoft.com/office/drawing/2014/main" id="{9D00A381-1C58-4131-13D6-28D20FE23B00}"/>
                </a:ext>
              </a:extLst>
            </p:cNvPr>
            <p:cNvCxnSpPr>
              <a:cxnSpLocks/>
            </p:cNvCxnSpPr>
            <p:nvPr/>
          </p:nvCxnSpPr>
          <p:spPr>
            <a:xfrm>
              <a:off x="5552490" y="1971274"/>
              <a:ext cx="619341" cy="238314"/>
            </a:xfrm>
            <a:prstGeom prst="line">
              <a:avLst/>
            </a:prstGeom>
            <a:ln w="38100">
              <a:solidFill>
                <a:srgbClr val="004787"/>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3F37D31B-5CAB-9B12-EEE6-DC3891AC8C83}"/>
                </a:ext>
              </a:extLst>
            </p:cNvPr>
            <p:cNvCxnSpPr>
              <a:cxnSpLocks/>
            </p:cNvCxnSpPr>
            <p:nvPr/>
          </p:nvCxnSpPr>
          <p:spPr>
            <a:xfrm flipV="1">
              <a:off x="5552490" y="1664210"/>
              <a:ext cx="647588" cy="312759"/>
            </a:xfrm>
            <a:prstGeom prst="line">
              <a:avLst/>
            </a:prstGeom>
            <a:ln w="38100">
              <a:solidFill>
                <a:srgbClr val="004787"/>
              </a:solidFill>
            </a:ln>
          </p:spPr>
          <p:style>
            <a:lnRef idx="1">
              <a:schemeClr val="accent1"/>
            </a:lnRef>
            <a:fillRef idx="0">
              <a:schemeClr val="accent1"/>
            </a:fillRef>
            <a:effectRef idx="0">
              <a:schemeClr val="accent1"/>
            </a:effectRef>
            <a:fontRef idx="minor">
              <a:schemeClr val="tx1"/>
            </a:fontRef>
          </p:style>
        </p:cxnSp>
      </p:grpSp>
      <p:grpSp>
        <p:nvGrpSpPr>
          <p:cNvPr id="93" name="Groupe 92">
            <a:extLst>
              <a:ext uri="{FF2B5EF4-FFF2-40B4-BE49-F238E27FC236}">
                <a16:creationId xmlns:a16="http://schemas.microsoft.com/office/drawing/2014/main" id="{FA7FEA81-F8F1-139B-41AB-73D28C611166}"/>
              </a:ext>
            </a:extLst>
          </p:cNvPr>
          <p:cNvGrpSpPr/>
          <p:nvPr/>
        </p:nvGrpSpPr>
        <p:grpSpPr>
          <a:xfrm>
            <a:off x="5170748" y="3615484"/>
            <a:ext cx="647588" cy="545378"/>
            <a:chOff x="5552490" y="1664210"/>
            <a:chExt cx="647588" cy="545378"/>
          </a:xfrm>
        </p:grpSpPr>
        <p:cxnSp>
          <p:nvCxnSpPr>
            <p:cNvPr id="94" name="Connecteur droit 93">
              <a:extLst>
                <a:ext uri="{FF2B5EF4-FFF2-40B4-BE49-F238E27FC236}">
                  <a16:creationId xmlns:a16="http://schemas.microsoft.com/office/drawing/2014/main" id="{9735C2CD-6FAD-48EA-DD68-82F291B670E6}"/>
                </a:ext>
              </a:extLst>
            </p:cNvPr>
            <p:cNvCxnSpPr>
              <a:cxnSpLocks/>
            </p:cNvCxnSpPr>
            <p:nvPr/>
          </p:nvCxnSpPr>
          <p:spPr>
            <a:xfrm>
              <a:off x="5552490" y="1971274"/>
              <a:ext cx="619341" cy="238314"/>
            </a:xfrm>
            <a:prstGeom prst="line">
              <a:avLst/>
            </a:prstGeom>
            <a:ln w="38100">
              <a:solidFill>
                <a:srgbClr val="E9451F"/>
              </a:solidFill>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3E63C1AA-2D2D-2659-8BE3-FF8F4A1BB19C}"/>
                </a:ext>
              </a:extLst>
            </p:cNvPr>
            <p:cNvCxnSpPr>
              <a:cxnSpLocks/>
            </p:cNvCxnSpPr>
            <p:nvPr/>
          </p:nvCxnSpPr>
          <p:spPr>
            <a:xfrm flipV="1">
              <a:off x="5552490" y="1664210"/>
              <a:ext cx="647588" cy="312759"/>
            </a:xfrm>
            <a:prstGeom prst="line">
              <a:avLst/>
            </a:prstGeom>
            <a:ln w="38100">
              <a:solidFill>
                <a:srgbClr val="E9451F"/>
              </a:solidFill>
            </a:ln>
          </p:spPr>
          <p:style>
            <a:lnRef idx="1">
              <a:schemeClr val="accent1"/>
            </a:lnRef>
            <a:fillRef idx="0">
              <a:schemeClr val="accent1"/>
            </a:fillRef>
            <a:effectRef idx="0">
              <a:schemeClr val="accent1"/>
            </a:effectRef>
            <a:fontRef idx="minor">
              <a:schemeClr val="tx1"/>
            </a:fontRef>
          </p:style>
        </p:cxnSp>
      </p:grpSp>
      <p:grpSp>
        <p:nvGrpSpPr>
          <p:cNvPr id="96" name="Groupe 95">
            <a:extLst>
              <a:ext uri="{FF2B5EF4-FFF2-40B4-BE49-F238E27FC236}">
                <a16:creationId xmlns:a16="http://schemas.microsoft.com/office/drawing/2014/main" id="{A7877189-4BB8-FFE0-63EF-35B43D35D214}"/>
              </a:ext>
            </a:extLst>
          </p:cNvPr>
          <p:cNvGrpSpPr/>
          <p:nvPr/>
        </p:nvGrpSpPr>
        <p:grpSpPr>
          <a:xfrm>
            <a:off x="5170748" y="4669517"/>
            <a:ext cx="647588" cy="545378"/>
            <a:chOff x="5552490" y="1664210"/>
            <a:chExt cx="647588" cy="545378"/>
          </a:xfrm>
        </p:grpSpPr>
        <p:cxnSp>
          <p:nvCxnSpPr>
            <p:cNvPr id="97" name="Connecteur droit 96">
              <a:extLst>
                <a:ext uri="{FF2B5EF4-FFF2-40B4-BE49-F238E27FC236}">
                  <a16:creationId xmlns:a16="http://schemas.microsoft.com/office/drawing/2014/main" id="{0B8FE1C3-735B-47E1-9614-67F5FA22426F}"/>
                </a:ext>
              </a:extLst>
            </p:cNvPr>
            <p:cNvCxnSpPr>
              <a:cxnSpLocks/>
            </p:cNvCxnSpPr>
            <p:nvPr/>
          </p:nvCxnSpPr>
          <p:spPr>
            <a:xfrm>
              <a:off x="5552490" y="1971274"/>
              <a:ext cx="619341" cy="238314"/>
            </a:xfrm>
            <a:prstGeom prst="line">
              <a:avLst/>
            </a:prstGeom>
            <a:ln w="38100">
              <a:solidFill>
                <a:srgbClr val="F2928F"/>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D1C0969F-D3C6-EFC1-B058-D1EF6BBB2021}"/>
                </a:ext>
              </a:extLst>
            </p:cNvPr>
            <p:cNvCxnSpPr>
              <a:cxnSpLocks/>
            </p:cNvCxnSpPr>
            <p:nvPr/>
          </p:nvCxnSpPr>
          <p:spPr>
            <a:xfrm flipV="1">
              <a:off x="5552490" y="1664210"/>
              <a:ext cx="647588" cy="312759"/>
            </a:xfrm>
            <a:prstGeom prst="line">
              <a:avLst/>
            </a:prstGeom>
            <a:ln w="38100">
              <a:solidFill>
                <a:srgbClr val="F2928F"/>
              </a:solidFill>
            </a:ln>
          </p:spPr>
          <p:style>
            <a:lnRef idx="1">
              <a:schemeClr val="accent1"/>
            </a:lnRef>
            <a:fillRef idx="0">
              <a:schemeClr val="accent1"/>
            </a:fillRef>
            <a:effectRef idx="0">
              <a:schemeClr val="accent1"/>
            </a:effectRef>
            <a:fontRef idx="minor">
              <a:schemeClr val="tx1"/>
            </a:fontRef>
          </p:style>
        </p:cxnSp>
      </p:grpSp>
      <p:cxnSp>
        <p:nvCxnSpPr>
          <p:cNvPr id="100" name="Connecteur droit 99">
            <a:extLst>
              <a:ext uri="{FF2B5EF4-FFF2-40B4-BE49-F238E27FC236}">
                <a16:creationId xmlns:a16="http://schemas.microsoft.com/office/drawing/2014/main" id="{7DB5535D-7827-1663-8DE3-7060D9305321}"/>
              </a:ext>
            </a:extLst>
          </p:cNvPr>
          <p:cNvCxnSpPr>
            <a:cxnSpLocks/>
          </p:cNvCxnSpPr>
          <p:nvPr/>
        </p:nvCxnSpPr>
        <p:spPr>
          <a:xfrm>
            <a:off x="5170748" y="6022325"/>
            <a:ext cx="558933" cy="0"/>
          </a:xfrm>
          <a:prstGeom prst="line">
            <a:avLst/>
          </a:prstGeom>
          <a:ln w="38100">
            <a:solidFill>
              <a:srgbClr val="00BBC4"/>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7EBD2A84-9212-42AB-FB64-6625CE97FEF9}"/>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21</a:t>
            </a:fld>
            <a:endParaRPr lang="en-US" sz="1600" b="1">
              <a:solidFill>
                <a:schemeClr val="bg1"/>
              </a:solidFill>
            </a:endParaRPr>
          </a:p>
        </p:txBody>
      </p:sp>
      <p:sp>
        <p:nvSpPr>
          <p:cNvPr id="6" name="ZoneTexte 66">
            <a:extLst>
              <a:ext uri="{FF2B5EF4-FFF2-40B4-BE49-F238E27FC236}">
                <a16:creationId xmlns:a16="http://schemas.microsoft.com/office/drawing/2014/main" id="{DD82E2BD-5D2D-253C-606C-295FCAD4BB37}"/>
              </a:ext>
            </a:extLst>
          </p:cNvPr>
          <p:cNvSpPr txBox="1"/>
          <p:nvPr/>
        </p:nvSpPr>
        <p:spPr>
          <a:xfrm>
            <a:off x="2573849" y="1043474"/>
            <a:ext cx="5602723" cy="276999"/>
          </a:xfrm>
          <a:prstGeom prst="rect">
            <a:avLst/>
          </a:prstGeom>
          <a:noFill/>
        </p:spPr>
        <p:txBody>
          <a:bodyPr wrap="square" lIns="91440" tIns="45720" rIns="91440" bIns="45720" rtlCol="0" anchor="t">
            <a:spAutoFit/>
          </a:bodyPr>
          <a:lstStyle/>
          <a:p>
            <a:r>
              <a:rPr lang="fr-FR" sz="1200" i="1" u="sng" dirty="0">
                <a:solidFill>
                  <a:srgbClr val="004787"/>
                </a:solidFill>
              </a:rPr>
              <a:t>Du côté de l'entreprise</a:t>
            </a:r>
            <a:endParaRPr lang="en-US" sz="1200" i="1" u="sng" dirty="0"/>
          </a:p>
        </p:txBody>
      </p:sp>
      <p:sp>
        <p:nvSpPr>
          <p:cNvPr id="7" name="ZoneTexte 66">
            <a:extLst>
              <a:ext uri="{FF2B5EF4-FFF2-40B4-BE49-F238E27FC236}">
                <a16:creationId xmlns:a16="http://schemas.microsoft.com/office/drawing/2014/main" id="{835E152D-FE5E-9D8F-DAF1-EB6517F12608}"/>
              </a:ext>
            </a:extLst>
          </p:cNvPr>
          <p:cNvSpPr txBox="1"/>
          <p:nvPr/>
        </p:nvSpPr>
        <p:spPr>
          <a:xfrm>
            <a:off x="6963825" y="1048226"/>
            <a:ext cx="5602723" cy="276999"/>
          </a:xfrm>
          <a:prstGeom prst="rect">
            <a:avLst/>
          </a:prstGeom>
          <a:noFill/>
        </p:spPr>
        <p:txBody>
          <a:bodyPr wrap="square" lIns="91440" tIns="45720" rIns="91440" bIns="45720" rtlCol="0" anchor="t">
            <a:spAutoFit/>
          </a:bodyPr>
          <a:lstStyle/>
          <a:p>
            <a:r>
              <a:rPr lang="fr-FR" sz="1200" i="1" u="sng" dirty="0">
                <a:solidFill>
                  <a:srgbClr val="004787"/>
                </a:solidFill>
              </a:rPr>
              <a:t>Du côté du commissaire aux comptes</a:t>
            </a:r>
            <a:endParaRPr lang="en-US" sz="1200" i="1" u="sng" dirty="0"/>
          </a:p>
        </p:txBody>
      </p:sp>
    </p:spTree>
    <p:extLst>
      <p:ext uri="{BB962C8B-B14F-4D97-AF65-F5344CB8AC3E}">
        <p14:creationId xmlns:p14="http://schemas.microsoft.com/office/powerpoint/2010/main" val="3664831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EDC8-73D4-BB65-D210-AC093C605501}"/>
            </a:ext>
          </a:extLst>
        </p:cNvPr>
        <p:cNvGrpSpPr/>
        <p:nvPr/>
      </p:nvGrpSpPr>
      <p:grpSpPr>
        <a:xfrm>
          <a:off x="0" y="0"/>
          <a:ext cx="0" cy="0"/>
          <a:chOff x="0" y="0"/>
          <a:chExt cx="0" cy="0"/>
        </a:xfrm>
      </p:grpSpPr>
      <p:pic>
        <p:nvPicPr>
          <p:cNvPr id="9" name="Picture 2" descr="Images Gratuites : Contexte, la nature, vert, feuilles vertes, Botanique,  botanique, texture, feuille, flore, fond d'écran, Couleur, fermer,  environnement, végétation, fleur, Plante terrestre, organisme, Plante  vasculaire, arbre, herbe, fougère, plante ...">
            <a:extLst>
              <a:ext uri="{FF2B5EF4-FFF2-40B4-BE49-F238E27FC236}">
                <a16:creationId xmlns:a16="http://schemas.microsoft.com/office/drawing/2014/main" id="{D53840FA-CCA2-90AB-76D1-73AFFCB8A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70651" y="1126020"/>
            <a:ext cx="6857998" cy="4605962"/>
          </a:xfrm>
          <a:prstGeom prst="rect">
            <a:avLst/>
          </a:prstGeom>
          <a:solidFill>
            <a:schemeClr val="bg1"/>
          </a:solidFill>
        </p:spPr>
      </p:pic>
      <p:sp>
        <p:nvSpPr>
          <p:cNvPr id="2" name="Slide Number Placeholder 5">
            <a:extLst>
              <a:ext uri="{FF2B5EF4-FFF2-40B4-BE49-F238E27FC236}">
                <a16:creationId xmlns:a16="http://schemas.microsoft.com/office/drawing/2014/main" id="{9E72F0E2-7C7C-605B-656B-D5877AAB38CE}"/>
              </a:ext>
            </a:extLst>
          </p:cNvPr>
          <p:cNvSpPr txBox="1">
            <a:spLocks/>
          </p:cNvSpPr>
          <p:nvPr/>
        </p:nvSpPr>
        <p:spPr>
          <a:xfrm>
            <a:off x="165908" y="6369199"/>
            <a:ext cx="851708" cy="3688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000" b="1" smtClean="0">
                <a:solidFill>
                  <a:schemeClr val="bg1"/>
                </a:solidFill>
              </a:rPr>
              <a:pPr algn="l"/>
              <a:t>22</a:t>
            </a:fld>
            <a:endParaRPr lang="en-US" sz="2000" b="1">
              <a:solidFill>
                <a:schemeClr val="bg1"/>
              </a:solidFill>
            </a:endParaRPr>
          </a:p>
        </p:txBody>
      </p:sp>
      <p:sp>
        <p:nvSpPr>
          <p:cNvPr id="7" name="Titre 6">
            <a:extLst>
              <a:ext uri="{FF2B5EF4-FFF2-40B4-BE49-F238E27FC236}">
                <a16:creationId xmlns:a16="http://schemas.microsoft.com/office/drawing/2014/main" id="{75E57BE4-E68B-6B00-E2DA-8FAAC13E364A}"/>
              </a:ext>
            </a:extLst>
          </p:cNvPr>
          <p:cNvSpPr>
            <a:spLocks noGrp="1"/>
          </p:cNvSpPr>
          <p:nvPr>
            <p:ph type="title"/>
          </p:nvPr>
        </p:nvSpPr>
        <p:spPr/>
        <p:txBody>
          <a:bodyPr>
            <a:normAutofit/>
          </a:bodyPr>
          <a:lstStyle/>
          <a:p>
            <a:pPr algn="l"/>
            <a:r>
              <a:rPr lang="fr-FR" sz="2400" dirty="0">
                <a:solidFill>
                  <a:schemeClr val="tx1"/>
                </a:solidFill>
                <a:latin typeface="+mn-lt"/>
              </a:rPr>
              <a:t>Conclusion : Synthèse et messages clés</a:t>
            </a:r>
            <a:br>
              <a:rPr lang="fr-FR" sz="2400" dirty="0">
                <a:solidFill>
                  <a:schemeClr val="tx1"/>
                </a:solidFill>
                <a:latin typeface="+mn-lt"/>
              </a:rPr>
            </a:br>
            <a:br>
              <a:rPr lang="fr-FR" sz="2400" dirty="0">
                <a:solidFill>
                  <a:schemeClr val="tx1"/>
                </a:solidFill>
                <a:latin typeface="+mn-lt"/>
              </a:rPr>
            </a:br>
            <a:endParaRPr lang="fr-FR" sz="2400" dirty="0">
              <a:solidFill>
                <a:schemeClr val="tx1"/>
              </a:solidFill>
              <a:latin typeface="+mn-lt"/>
            </a:endParaRPr>
          </a:p>
        </p:txBody>
      </p:sp>
      <p:sp>
        <p:nvSpPr>
          <p:cNvPr id="8" name="Triangle isocèle 7">
            <a:extLst>
              <a:ext uri="{FF2B5EF4-FFF2-40B4-BE49-F238E27FC236}">
                <a16:creationId xmlns:a16="http://schemas.microsoft.com/office/drawing/2014/main" id="{E38CFE47-3415-CF42-A08E-9FB856A51ABA}"/>
              </a:ext>
            </a:extLst>
          </p:cNvPr>
          <p:cNvSpPr/>
          <p:nvPr/>
        </p:nvSpPr>
        <p:spPr>
          <a:xfrm rot="5400000">
            <a:off x="481141" y="1762451"/>
            <a:ext cx="853304" cy="338400"/>
          </a:xfrm>
          <a:prstGeom prst="triangle">
            <a:avLst/>
          </a:prstGeom>
          <a:solidFill>
            <a:srgbClr val="003B55">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 name="Triangle isocèle 9">
            <a:extLst>
              <a:ext uri="{FF2B5EF4-FFF2-40B4-BE49-F238E27FC236}">
                <a16:creationId xmlns:a16="http://schemas.microsoft.com/office/drawing/2014/main" id="{927DCCD0-71F4-7CDC-1729-0A3AB5AC9521}"/>
              </a:ext>
            </a:extLst>
          </p:cNvPr>
          <p:cNvSpPr/>
          <p:nvPr/>
        </p:nvSpPr>
        <p:spPr>
          <a:xfrm rot="5400000">
            <a:off x="481142" y="5081316"/>
            <a:ext cx="853301" cy="338400"/>
          </a:xfrm>
          <a:prstGeom prst="triangle">
            <a:avLst/>
          </a:prstGeom>
          <a:solidFill>
            <a:srgbClr val="00BBC4"/>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b="1"/>
          </a:p>
        </p:txBody>
      </p:sp>
      <p:sp>
        <p:nvSpPr>
          <p:cNvPr id="11" name="Triangle isocèle 10">
            <a:extLst>
              <a:ext uri="{FF2B5EF4-FFF2-40B4-BE49-F238E27FC236}">
                <a16:creationId xmlns:a16="http://schemas.microsoft.com/office/drawing/2014/main" id="{1E8876F2-A78B-B665-B945-EF36D1D6F77C}"/>
              </a:ext>
            </a:extLst>
          </p:cNvPr>
          <p:cNvSpPr/>
          <p:nvPr/>
        </p:nvSpPr>
        <p:spPr>
          <a:xfrm rot="5400000">
            <a:off x="481933" y="3422675"/>
            <a:ext cx="853303" cy="336817"/>
          </a:xfrm>
          <a:prstGeom prst="triangle">
            <a:avLst/>
          </a:prstGeom>
          <a:solidFill>
            <a:srgbClr val="EA4F2A">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3" name="Rectangle : coins arrondis 22">
            <a:extLst>
              <a:ext uri="{FF2B5EF4-FFF2-40B4-BE49-F238E27FC236}">
                <a16:creationId xmlns:a16="http://schemas.microsoft.com/office/drawing/2014/main" id="{A9C60D92-9E48-13EF-3661-3F78A677C5C9}"/>
              </a:ext>
            </a:extLst>
          </p:cNvPr>
          <p:cNvSpPr/>
          <p:nvPr/>
        </p:nvSpPr>
        <p:spPr>
          <a:xfrm>
            <a:off x="1373682" y="1158253"/>
            <a:ext cx="9421766" cy="143688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800" dirty="0">
                <a:solidFill>
                  <a:schemeClr val="tx1"/>
                </a:solidFill>
              </a:rPr>
              <a:t>Malgré un allègement récent des obligations réglementaires et légales en matière de </a:t>
            </a:r>
            <a:r>
              <a:rPr lang="fr-FR" sz="1800" i="1" dirty="0" err="1">
                <a:solidFill>
                  <a:schemeClr val="tx1"/>
                </a:solidFill>
              </a:rPr>
              <a:t>reporting</a:t>
            </a:r>
            <a:r>
              <a:rPr lang="fr-FR" sz="1800" i="1" dirty="0">
                <a:solidFill>
                  <a:schemeClr val="tx1"/>
                </a:solidFill>
              </a:rPr>
              <a:t> </a:t>
            </a:r>
            <a:r>
              <a:rPr lang="fr-FR" sz="1800" dirty="0">
                <a:solidFill>
                  <a:schemeClr val="tx1"/>
                </a:solidFill>
              </a:rPr>
              <a:t>de durabilité, la durabilité prend une place de plus en plus importante dans la stratégie, modèle d’affaires et perspective d’évolutions dans les chaines de valeur</a:t>
            </a:r>
            <a:r>
              <a:rPr lang="fr-FR" sz="1400" dirty="0">
                <a:solidFill>
                  <a:schemeClr val="tx1"/>
                </a:solidFill>
              </a:rPr>
              <a:t>.</a:t>
            </a:r>
            <a:r>
              <a:rPr lang="fr-FR" sz="1800" dirty="0">
                <a:solidFill>
                  <a:schemeClr val="tx1"/>
                </a:solidFill>
              </a:rPr>
              <a:t> </a:t>
            </a:r>
            <a:endParaRPr lang="fr-FR" sz="1400" dirty="0">
              <a:solidFill>
                <a:schemeClr val="tx1"/>
              </a:solidFill>
              <a:ea typeface="Calibri"/>
              <a:cs typeface="Calibri"/>
            </a:endParaRPr>
          </a:p>
        </p:txBody>
      </p:sp>
      <p:sp>
        <p:nvSpPr>
          <p:cNvPr id="29" name="Rectangle : coins arrondis 28">
            <a:extLst>
              <a:ext uri="{FF2B5EF4-FFF2-40B4-BE49-F238E27FC236}">
                <a16:creationId xmlns:a16="http://schemas.microsoft.com/office/drawing/2014/main" id="{B3A9E43A-BC27-82B7-4FAB-5C105BA9E6CE}"/>
              </a:ext>
            </a:extLst>
          </p:cNvPr>
          <p:cNvSpPr/>
          <p:nvPr/>
        </p:nvSpPr>
        <p:spPr>
          <a:xfrm>
            <a:off x="1387433" y="2722818"/>
            <a:ext cx="9432916" cy="1773808"/>
          </a:xfrm>
          <a:prstGeom prst="roundRect">
            <a:avLst/>
          </a:prstGeom>
          <a:solidFill>
            <a:schemeClr val="bg1"/>
          </a:solidFill>
          <a:ln>
            <a:solidFill>
              <a:srgbClr val="F2928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800" dirty="0">
                <a:solidFill>
                  <a:schemeClr val="tx1"/>
                </a:solidFill>
              </a:rPr>
              <a:t>[Le CAC] est le tiers de confiance pour apprécier la démarche de </a:t>
            </a:r>
            <a:r>
              <a:rPr lang="fr-FR" sz="1800" i="1" dirty="0">
                <a:solidFill>
                  <a:schemeClr val="tx1"/>
                </a:solidFill>
              </a:rPr>
              <a:t>reporting </a:t>
            </a:r>
            <a:r>
              <a:rPr lang="fr-FR" sz="1800" dirty="0">
                <a:solidFill>
                  <a:schemeClr val="tx1"/>
                </a:solidFill>
              </a:rPr>
              <a:t>des ETI-PME :</a:t>
            </a:r>
            <a:br>
              <a:rPr lang="fr-FR" sz="1800" dirty="0">
                <a:solidFill>
                  <a:schemeClr val="tx1"/>
                </a:solidFill>
              </a:rPr>
            </a:br>
            <a:r>
              <a:rPr lang="fr-FR" sz="1800" dirty="0">
                <a:solidFill>
                  <a:schemeClr val="tx1"/>
                </a:solidFill>
              </a:rPr>
              <a:t>*en donnant une assurance aux utilisateurs de vos données de durabilité ;</a:t>
            </a:r>
            <a:br>
              <a:rPr lang="fr-FR" sz="1800" dirty="0">
                <a:solidFill>
                  <a:schemeClr val="tx1"/>
                </a:solidFill>
              </a:rPr>
            </a:br>
            <a:r>
              <a:rPr lang="fr-FR" sz="1800" dirty="0">
                <a:solidFill>
                  <a:schemeClr val="tx1"/>
                </a:solidFill>
              </a:rPr>
              <a:t>*en questionnant la pertinence de vos enjeux</a:t>
            </a:r>
          </a:p>
        </p:txBody>
      </p:sp>
      <p:sp>
        <p:nvSpPr>
          <p:cNvPr id="35" name="Rectangle : coins arrondis 34">
            <a:extLst>
              <a:ext uri="{FF2B5EF4-FFF2-40B4-BE49-F238E27FC236}">
                <a16:creationId xmlns:a16="http://schemas.microsoft.com/office/drawing/2014/main" id="{E66B83EC-3D3D-8084-F267-3308FE50C7EE}"/>
              </a:ext>
            </a:extLst>
          </p:cNvPr>
          <p:cNvSpPr/>
          <p:nvPr/>
        </p:nvSpPr>
        <p:spPr>
          <a:xfrm>
            <a:off x="1373682" y="4615619"/>
            <a:ext cx="9421765" cy="1269795"/>
          </a:xfrm>
          <a:prstGeom prst="roundRect">
            <a:avLst/>
          </a:prstGeom>
          <a:solidFill>
            <a:schemeClr val="bg1"/>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800" dirty="0">
                <a:solidFill>
                  <a:schemeClr val="tx1"/>
                </a:solidFill>
              </a:rPr>
              <a:t>La norme VSME est adaptée pour les PME et leur permet d'engager une démarche de durabilité dans une optique d’amélioration continue.</a:t>
            </a:r>
          </a:p>
        </p:txBody>
      </p:sp>
      <p:sp>
        <p:nvSpPr>
          <p:cNvPr id="3" name="Slide Number Placeholder 5">
            <a:extLst>
              <a:ext uri="{FF2B5EF4-FFF2-40B4-BE49-F238E27FC236}">
                <a16:creationId xmlns:a16="http://schemas.microsoft.com/office/drawing/2014/main" id="{486C1E0F-B1A5-5C2F-3542-92DCE6FEDE4D}"/>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22</a:t>
            </a:fld>
            <a:endParaRPr lang="en-US" sz="1600" b="1">
              <a:solidFill>
                <a:schemeClr val="bg1"/>
              </a:solidFill>
            </a:endParaRPr>
          </a:p>
        </p:txBody>
      </p:sp>
      <p:sp>
        <p:nvSpPr>
          <p:cNvPr id="6" name="ZoneTexte 5">
            <a:extLst>
              <a:ext uri="{FF2B5EF4-FFF2-40B4-BE49-F238E27FC236}">
                <a16:creationId xmlns:a16="http://schemas.microsoft.com/office/drawing/2014/main" id="{1BAC0128-8691-D56D-F352-B707F3074E39}"/>
              </a:ext>
            </a:extLst>
          </p:cNvPr>
          <p:cNvSpPr txBox="1"/>
          <p:nvPr/>
        </p:nvSpPr>
        <p:spPr>
          <a:xfrm>
            <a:off x="387584" y="6030136"/>
            <a:ext cx="7059615" cy="707886"/>
          </a:xfrm>
          <a:prstGeom prst="rect">
            <a:avLst/>
          </a:prstGeom>
          <a:noFill/>
        </p:spPr>
        <p:txBody>
          <a:bodyPr wrap="square">
            <a:spAutoFit/>
          </a:bodyPr>
          <a:lstStyle/>
          <a:p>
            <a:pPr algn="ctr"/>
            <a:r>
              <a:rPr lang="fr-FR" sz="2000" b="1" dirty="0">
                <a:solidFill>
                  <a:srgbClr val="004787"/>
                </a:solidFill>
                <a:ea typeface="+mj-ea"/>
                <a:cs typeface="+mj-cs"/>
              </a:rPr>
              <a:t>En synthèse : Projet de rapport RSE conforme à VSME : </a:t>
            </a:r>
          </a:p>
          <a:p>
            <a:pPr algn="ctr"/>
            <a:r>
              <a:rPr lang="fr-FR" sz="2000" b="1" dirty="0">
                <a:solidFill>
                  <a:srgbClr val="004787"/>
                </a:solidFill>
                <a:ea typeface="+mj-ea"/>
                <a:cs typeface="+mj-cs"/>
              </a:rPr>
              <a:t>Pourquoi pas vous ?</a:t>
            </a:r>
          </a:p>
        </p:txBody>
      </p:sp>
    </p:spTree>
    <p:extLst>
      <p:ext uri="{BB962C8B-B14F-4D97-AF65-F5344CB8AC3E}">
        <p14:creationId xmlns:p14="http://schemas.microsoft.com/office/powerpoint/2010/main" val="2189317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9409B60-C6C0-34A0-FB37-A421505E35B5}"/>
              </a:ext>
            </a:extLst>
          </p:cNvPr>
          <p:cNvSpPr>
            <a:spLocks noGrp="1"/>
          </p:cNvSpPr>
          <p:nvPr>
            <p:ph type="title"/>
          </p:nvPr>
        </p:nvSpPr>
        <p:spPr/>
        <p:txBody>
          <a:bodyPr>
            <a:normAutofit/>
          </a:bodyPr>
          <a:lstStyle/>
          <a:p>
            <a:r>
              <a:rPr lang="fr-FR" sz="2400" dirty="0">
                <a:latin typeface="+mn-lt"/>
              </a:rPr>
              <a:t>Annexe A : Lien vers la norme de l’EFRAG</a:t>
            </a:r>
            <a:br>
              <a:rPr lang="fr-FR" sz="2400" dirty="0">
                <a:latin typeface="+mn-lt"/>
              </a:rPr>
            </a:br>
            <a:endParaRPr lang="fr-FR" sz="2400" dirty="0">
              <a:latin typeface="+mn-lt"/>
            </a:endParaRPr>
          </a:p>
        </p:txBody>
      </p:sp>
      <p:sp>
        <p:nvSpPr>
          <p:cNvPr id="5" name="ZoneTexte 4">
            <a:extLst>
              <a:ext uri="{FF2B5EF4-FFF2-40B4-BE49-F238E27FC236}">
                <a16:creationId xmlns:a16="http://schemas.microsoft.com/office/drawing/2014/main" id="{5F13266C-8D7C-C2A6-ACA6-D551826FCA4C}"/>
              </a:ext>
            </a:extLst>
          </p:cNvPr>
          <p:cNvSpPr txBox="1"/>
          <p:nvPr/>
        </p:nvSpPr>
        <p:spPr>
          <a:xfrm>
            <a:off x="1130137" y="5528952"/>
            <a:ext cx="4329577" cy="338554"/>
          </a:xfrm>
          <a:prstGeom prst="rect">
            <a:avLst/>
          </a:prstGeom>
          <a:noFill/>
        </p:spPr>
        <p:txBody>
          <a:bodyPr wrap="square" rtlCol="0">
            <a:spAutoFit/>
          </a:bodyPr>
          <a:lstStyle/>
          <a:p>
            <a:pPr algn="ctr"/>
            <a:r>
              <a:rPr lang="fr-FR" sz="1600" b="1">
                <a:solidFill>
                  <a:srgbClr val="004787"/>
                </a:solidFill>
                <a:sym typeface="Wingdings" panose="05000000000000000000" pitchFamily="2" charset="2"/>
              </a:rPr>
              <a:t></a:t>
            </a:r>
            <a:r>
              <a:rPr lang="fr-FR" sz="1600">
                <a:solidFill>
                  <a:srgbClr val="004787"/>
                </a:solidFill>
                <a:sym typeface="Wingdings" panose="05000000000000000000" pitchFamily="2" charset="2"/>
              </a:rPr>
              <a:t> </a:t>
            </a:r>
            <a:r>
              <a:rPr lang="fr-FR" sz="1600">
                <a:solidFill>
                  <a:srgbClr val="004787"/>
                </a:solidFill>
              </a:rPr>
              <a:t>Retrouvez la </a:t>
            </a:r>
            <a:r>
              <a:rPr lang="fr-FR" sz="1600" b="1">
                <a:solidFill>
                  <a:srgbClr val="004787"/>
                </a:solidFill>
              </a:rPr>
              <a:t>norme VSME </a:t>
            </a:r>
            <a:r>
              <a:rPr lang="fr-FR" sz="1600">
                <a:solidFill>
                  <a:srgbClr val="004787"/>
                </a:solidFill>
              </a:rPr>
              <a:t>en cliquant </a:t>
            </a:r>
            <a:r>
              <a:rPr lang="fr-FR" sz="1600" b="1">
                <a:solidFill>
                  <a:srgbClr val="004787"/>
                </a:solidFill>
                <a:hlinkClick r:id="rId2">
                  <a:extLst>
                    <a:ext uri="{A12FA001-AC4F-418D-AE19-62706E023703}">
                      <ahyp:hlinkClr xmlns:ahyp="http://schemas.microsoft.com/office/drawing/2018/hyperlinkcolor" val="tx"/>
                    </a:ext>
                  </a:extLst>
                </a:hlinkClick>
              </a:rPr>
              <a:t>ici </a:t>
            </a:r>
            <a:endParaRPr lang="fr-FR" sz="1600" b="1">
              <a:solidFill>
                <a:srgbClr val="004787"/>
              </a:solidFill>
            </a:endParaRPr>
          </a:p>
        </p:txBody>
      </p:sp>
      <p:pic>
        <p:nvPicPr>
          <p:cNvPr id="6" name="Image 5">
            <a:extLst>
              <a:ext uri="{FF2B5EF4-FFF2-40B4-BE49-F238E27FC236}">
                <a16:creationId xmlns:a16="http://schemas.microsoft.com/office/drawing/2014/main" id="{504CC08E-01FA-0506-E808-F4C48BD2FFF7}"/>
              </a:ext>
            </a:extLst>
          </p:cNvPr>
          <p:cNvPicPr>
            <a:picLocks noChangeAspect="1"/>
          </p:cNvPicPr>
          <p:nvPr/>
        </p:nvPicPr>
        <p:blipFill>
          <a:blip r:embed="rId3"/>
          <a:stretch>
            <a:fillRect/>
          </a:stretch>
        </p:blipFill>
        <p:spPr>
          <a:xfrm>
            <a:off x="1468396" y="1919873"/>
            <a:ext cx="3653060" cy="3018253"/>
          </a:xfrm>
          <a:prstGeom prst="rect">
            <a:avLst/>
          </a:prstGeom>
        </p:spPr>
      </p:pic>
      <p:pic>
        <p:nvPicPr>
          <p:cNvPr id="3" name="Image 2">
            <a:extLst>
              <a:ext uri="{FF2B5EF4-FFF2-40B4-BE49-F238E27FC236}">
                <a16:creationId xmlns:a16="http://schemas.microsoft.com/office/drawing/2014/main" id="{82397FD6-2303-D698-49D4-DB45ACE50436}"/>
              </a:ext>
            </a:extLst>
          </p:cNvPr>
          <p:cNvPicPr>
            <a:picLocks noChangeAspect="1"/>
          </p:cNvPicPr>
          <p:nvPr/>
        </p:nvPicPr>
        <p:blipFill>
          <a:blip r:embed="rId4"/>
          <a:stretch>
            <a:fillRect/>
          </a:stretch>
        </p:blipFill>
        <p:spPr>
          <a:xfrm>
            <a:off x="6124005" y="2127015"/>
            <a:ext cx="5901607" cy="2603970"/>
          </a:xfrm>
          <a:prstGeom prst="rect">
            <a:avLst/>
          </a:prstGeom>
        </p:spPr>
      </p:pic>
      <p:sp>
        <p:nvSpPr>
          <p:cNvPr id="9" name="ZoneTexte 8">
            <a:extLst>
              <a:ext uri="{FF2B5EF4-FFF2-40B4-BE49-F238E27FC236}">
                <a16:creationId xmlns:a16="http://schemas.microsoft.com/office/drawing/2014/main" id="{0E57DDFB-E56B-08CD-BD3A-9C954288E6F2}"/>
              </a:ext>
            </a:extLst>
          </p:cNvPr>
          <p:cNvSpPr txBox="1"/>
          <p:nvPr/>
        </p:nvSpPr>
        <p:spPr>
          <a:xfrm>
            <a:off x="7715620" y="5498174"/>
            <a:ext cx="2862375" cy="369332"/>
          </a:xfrm>
          <a:prstGeom prst="rect">
            <a:avLst/>
          </a:prstGeom>
          <a:noFill/>
        </p:spPr>
        <p:txBody>
          <a:bodyPr wrap="square">
            <a:spAutoFit/>
          </a:bodyPr>
          <a:lstStyle/>
          <a:p>
            <a:r>
              <a:rPr lang="fr-FR" sz="1600" b="1">
                <a:solidFill>
                  <a:srgbClr val="004787"/>
                </a:solidFill>
                <a:sym typeface="Wingdings" panose="05000000000000000000" pitchFamily="2" charset="2"/>
              </a:rPr>
              <a:t> Retrouvez le classeur </a:t>
            </a:r>
            <a:r>
              <a:rPr lang="fr-FR" sz="1800">
                <a:sym typeface="Wingdings" panose="05000000000000000000" pitchFamily="2" charset="2"/>
                <a:hlinkClick r:id="rId5"/>
              </a:rPr>
              <a:t>ici</a:t>
            </a:r>
            <a:r>
              <a:rPr lang="fr-FR" sz="1800">
                <a:sym typeface="Wingdings" panose="05000000000000000000" pitchFamily="2" charset="2"/>
              </a:rPr>
              <a:t> </a:t>
            </a:r>
          </a:p>
        </p:txBody>
      </p:sp>
    </p:spTree>
    <p:extLst>
      <p:ext uri="{BB962C8B-B14F-4D97-AF65-F5344CB8AC3E}">
        <p14:creationId xmlns:p14="http://schemas.microsoft.com/office/powerpoint/2010/main" val="205050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8DF13B-A9D7-EFA6-F884-5EE9C60EBF3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287245A-9262-C2B6-7905-7E14F863656B}"/>
              </a:ext>
            </a:extLst>
          </p:cNvPr>
          <p:cNvSpPr>
            <a:spLocks noGrp="1"/>
          </p:cNvSpPr>
          <p:nvPr>
            <p:ph type="title"/>
          </p:nvPr>
        </p:nvSpPr>
        <p:spPr/>
        <p:txBody>
          <a:bodyPr/>
          <a:lstStyle/>
          <a:p>
            <a:r>
              <a:rPr lang="fr-FR" sz="2400" dirty="0">
                <a:latin typeface="+mn-lt"/>
              </a:rPr>
              <a:t>Annexe B : ESRS vs VSME - remise en contexte </a:t>
            </a:r>
            <a:br>
              <a:rPr lang="fr-FR" sz="2400" dirty="0">
                <a:latin typeface="+mn-lt"/>
              </a:rPr>
            </a:br>
            <a:endParaRPr lang="fr-FR" sz="2400" dirty="0">
              <a:latin typeface="+mn-lt"/>
            </a:endParaRPr>
          </a:p>
        </p:txBody>
      </p:sp>
      <p:sp>
        <p:nvSpPr>
          <p:cNvPr id="11" name="ZoneTexte 10">
            <a:extLst>
              <a:ext uri="{FF2B5EF4-FFF2-40B4-BE49-F238E27FC236}">
                <a16:creationId xmlns:a16="http://schemas.microsoft.com/office/drawing/2014/main" id="{45769E42-1158-FF4D-839E-7CA63CF83CCF}"/>
              </a:ext>
            </a:extLst>
          </p:cNvPr>
          <p:cNvSpPr txBox="1"/>
          <p:nvPr/>
        </p:nvSpPr>
        <p:spPr>
          <a:xfrm>
            <a:off x="964665" y="3601857"/>
            <a:ext cx="2285534" cy="584775"/>
          </a:xfrm>
          <a:prstGeom prst="rect">
            <a:avLst/>
          </a:prstGeom>
          <a:noFill/>
        </p:spPr>
        <p:txBody>
          <a:bodyPr wrap="square">
            <a:spAutoFit/>
          </a:bodyPr>
          <a:lstStyle/>
          <a:p>
            <a:pPr algn="ctr"/>
            <a:r>
              <a:rPr lang="fr-FR" sz="1600" b="1" u="sng">
                <a:solidFill>
                  <a:srgbClr val="004787"/>
                </a:solidFill>
              </a:rPr>
              <a:t>Granularité de l’information </a:t>
            </a:r>
            <a:endParaRPr lang="fr-FR" sz="1600" u="sng">
              <a:solidFill>
                <a:srgbClr val="004787"/>
              </a:solidFill>
            </a:endParaRPr>
          </a:p>
        </p:txBody>
      </p:sp>
      <p:sp>
        <p:nvSpPr>
          <p:cNvPr id="19" name="ZoneTexte 18">
            <a:extLst>
              <a:ext uri="{FF2B5EF4-FFF2-40B4-BE49-F238E27FC236}">
                <a16:creationId xmlns:a16="http://schemas.microsoft.com/office/drawing/2014/main" id="{63EBDE83-40E5-B0C1-4015-D120A6B23B51}"/>
              </a:ext>
            </a:extLst>
          </p:cNvPr>
          <p:cNvSpPr txBox="1"/>
          <p:nvPr/>
        </p:nvSpPr>
        <p:spPr>
          <a:xfrm>
            <a:off x="1226458" y="2170268"/>
            <a:ext cx="1620561" cy="338554"/>
          </a:xfrm>
          <a:prstGeom prst="rect">
            <a:avLst/>
          </a:prstGeom>
          <a:noFill/>
        </p:spPr>
        <p:txBody>
          <a:bodyPr wrap="square">
            <a:spAutoFit/>
          </a:bodyPr>
          <a:lstStyle/>
          <a:p>
            <a:pPr algn="ctr"/>
            <a:r>
              <a:rPr lang="fr-FR" sz="1600" b="1" u="sng">
                <a:solidFill>
                  <a:srgbClr val="004787"/>
                </a:solidFill>
              </a:rPr>
              <a:t>Obligation légale</a:t>
            </a:r>
          </a:p>
        </p:txBody>
      </p:sp>
      <p:sp>
        <p:nvSpPr>
          <p:cNvPr id="29" name="ZoneTexte 28">
            <a:extLst>
              <a:ext uri="{FF2B5EF4-FFF2-40B4-BE49-F238E27FC236}">
                <a16:creationId xmlns:a16="http://schemas.microsoft.com/office/drawing/2014/main" id="{FC0AD103-F629-F236-A993-60C766085159}"/>
              </a:ext>
            </a:extLst>
          </p:cNvPr>
          <p:cNvSpPr txBox="1"/>
          <p:nvPr/>
        </p:nvSpPr>
        <p:spPr>
          <a:xfrm>
            <a:off x="798773" y="5098911"/>
            <a:ext cx="2475932" cy="338554"/>
          </a:xfrm>
          <a:prstGeom prst="rect">
            <a:avLst/>
          </a:prstGeom>
          <a:noFill/>
        </p:spPr>
        <p:txBody>
          <a:bodyPr wrap="square">
            <a:spAutoFit/>
          </a:bodyPr>
          <a:lstStyle/>
          <a:p>
            <a:pPr algn="ctr"/>
            <a:r>
              <a:rPr lang="fr-FR" sz="1600" b="1" u="sng">
                <a:solidFill>
                  <a:srgbClr val="004787"/>
                </a:solidFill>
              </a:rPr>
              <a:t>Double matérialité </a:t>
            </a:r>
          </a:p>
        </p:txBody>
      </p:sp>
      <p:sp>
        <p:nvSpPr>
          <p:cNvPr id="42" name="ZoneTexte 41">
            <a:extLst>
              <a:ext uri="{FF2B5EF4-FFF2-40B4-BE49-F238E27FC236}">
                <a16:creationId xmlns:a16="http://schemas.microsoft.com/office/drawing/2014/main" id="{C5D1851F-EFE7-DA9C-A128-B9A3CBD42428}"/>
              </a:ext>
            </a:extLst>
          </p:cNvPr>
          <p:cNvSpPr txBox="1"/>
          <p:nvPr/>
        </p:nvSpPr>
        <p:spPr>
          <a:xfrm>
            <a:off x="788031" y="4425631"/>
            <a:ext cx="2636395" cy="584775"/>
          </a:xfrm>
          <a:prstGeom prst="rect">
            <a:avLst/>
          </a:prstGeom>
          <a:noFill/>
        </p:spPr>
        <p:txBody>
          <a:bodyPr wrap="square">
            <a:spAutoFit/>
          </a:bodyPr>
          <a:lstStyle/>
          <a:p>
            <a:pPr algn="ctr"/>
            <a:r>
              <a:rPr lang="fr-FR" sz="1600" b="1" u="sng">
                <a:solidFill>
                  <a:srgbClr val="004787"/>
                </a:solidFill>
              </a:rPr>
              <a:t>Analyse de la chaine de valeur </a:t>
            </a:r>
          </a:p>
        </p:txBody>
      </p:sp>
      <p:sp>
        <p:nvSpPr>
          <p:cNvPr id="43" name="ZoneTexte 42">
            <a:extLst>
              <a:ext uri="{FF2B5EF4-FFF2-40B4-BE49-F238E27FC236}">
                <a16:creationId xmlns:a16="http://schemas.microsoft.com/office/drawing/2014/main" id="{1CC8CE19-B4F3-FC2B-A8FB-904520C07B5A}"/>
              </a:ext>
            </a:extLst>
          </p:cNvPr>
          <p:cNvSpPr txBox="1"/>
          <p:nvPr/>
        </p:nvSpPr>
        <p:spPr>
          <a:xfrm>
            <a:off x="1170050" y="2812996"/>
            <a:ext cx="1849254" cy="584775"/>
          </a:xfrm>
          <a:prstGeom prst="rect">
            <a:avLst/>
          </a:prstGeom>
          <a:noFill/>
        </p:spPr>
        <p:txBody>
          <a:bodyPr wrap="square">
            <a:spAutoFit/>
          </a:bodyPr>
          <a:lstStyle/>
          <a:p>
            <a:pPr algn="ctr"/>
            <a:r>
              <a:rPr lang="fr-FR" sz="1600" b="1" u="sng">
                <a:solidFill>
                  <a:srgbClr val="004787"/>
                </a:solidFill>
              </a:rPr>
              <a:t>Structure du </a:t>
            </a:r>
            <a:r>
              <a:rPr lang="fr-FR" sz="1600" b="1" u="sng" err="1">
                <a:solidFill>
                  <a:srgbClr val="004787"/>
                </a:solidFill>
              </a:rPr>
              <a:t>reporting</a:t>
            </a:r>
            <a:r>
              <a:rPr lang="fr-FR" sz="1600" b="1" u="sng">
                <a:solidFill>
                  <a:srgbClr val="004787"/>
                </a:solidFill>
              </a:rPr>
              <a:t> </a:t>
            </a:r>
          </a:p>
        </p:txBody>
      </p:sp>
      <p:sp>
        <p:nvSpPr>
          <p:cNvPr id="76" name="ZoneTexte 75">
            <a:extLst>
              <a:ext uri="{FF2B5EF4-FFF2-40B4-BE49-F238E27FC236}">
                <a16:creationId xmlns:a16="http://schemas.microsoft.com/office/drawing/2014/main" id="{7AF0E859-37E4-DFA4-D1D9-BE519B850F06}"/>
              </a:ext>
            </a:extLst>
          </p:cNvPr>
          <p:cNvSpPr txBox="1"/>
          <p:nvPr/>
        </p:nvSpPr>
        <p:spPr>
          <a:xfrm>
            <a:off x="8009058" y="2566205"/>
            <a:ext cx="3654819" cy="2893100"/>
          </a:xfrm>
          <a:prstGeom prst="rect">
            <a:avLst/>
          </a:prstGeom>
          <a:noFill/>
        </p:spPr>
        <p:txBody>
          <a:bodyPr wrap="square" rtlCol="0">
            <a:spAutoFit/>
          </a:bodyPr>
          <a:lstStyle/>
          <a:p>
            <a:pPr marL="171450" indent="-171450">
              <a:buFont typeface="Arial" panose="020B0604020202020204" pitchFamily="34" charset="0"/>
              <a:buChar char="•"/>
            </a:pPr>
            <a:r>
              <a:rPr lang="fr-FR" sz="1400" dirty="0">
                <a:solidFill>
                  <a:srgbClr val="004787"/>
                </a:solidFill>
              </a:rPr>
              <a:t>La norme VSME contient seulement </a:t>
            </a:r>
            <a:r>
              <a:rPr lang="fr-FR" sz="1400" b="1" dirty="0">
                <a:solidFill>
                  <a:srgbClr val="004787"/>
                </a:solidFill>
              </a:rPr>
              <a:t>80 points de données</a:t>
            </a:r>
            <a:r>
              <a:rPr lang="fr-FR" sz="1400" dirty="0">
                <a:solidFill>
                  <a:srgbClr val="004787"/>
                </a:solidFill>
              </a:rPr>
              <a:t>, contre </a:t>
            </a:r>
            <a:r>
              <a:rPr lang="fr-FR" sz="1400" b="1" dirty="0">
                <a:solidFill>
                  <a:srgbClr val="004787"/>
                </a:solidFill>
              </a:rPr>
              <a:t>1144 </a:t>
            </a:r>
            <a:r>
              <a:rPr lang="fr-FR" sz="1400" dirty="0">
                <a:solidFill>
                  <a:srgbClr val="004787"/>
                </a:solidFill>
              </a:rPr>
              <a:t>pour la CSRD </a:t>
            </a:r>
          </a:p>
          <a:p>
            <a:pPr marL="171450" indent="-171450">
              <a:buFont typeface="Arial" panose="020B0604020202020204" pitchFamily="34" charset="0"/>
              <a:buChar char="•"/>
            </a:pPr>
            <a:endParaRPr lang="fr-FR" sz="1400" dirty="0">
              <a:solidFill>
                <a:srgbClr val="004787"/>
              </a:solidFill>
            </a:endParaRPr>
          </a:p>
          <a:p>
            <a:pPr marL="171450" indent="-171450">
              <a:buFont typeface="Arial" panose="020B0604020202020204" pitchFamily="34" charset="0"/>
              <a:buChar char="•"/>
            </a:pPr>
            <a:r>
              <a:rPr lang="fr-FR" sz="1400" dirty="0">
                <a:solidFill>
                  <a:srgbClr val="004787"/>
                </a:solidFill>
              </a:rPr>
              <a:t>Si la CSRD est complexe à mettre en œuvre et nécessite souvent un accompagnement extérieur, VSME est </a:t>
            </a:r>
            <a:r>
              <a:rPr lang="fr-FR" sz="1400" b="1" dirty="0">
                <a:solidFill>
                  <a:srgbClr val="004787"/>
                </a:solidFill>
              </a:rPr>
              <a:t>accessible en autonomie </a:t>
            </a:r>
            <a:r>
              <a:rPr lang="fr-FR" sz="1400" dirty="0">
                <a:solidFill>
                  <a:srgbClr val="004787"/>
                </a:solidFill>
              </a:rPr>
              <a:t>et constitue une porte d’entrée </a:t>
            </a:r>
            <a:r>
              <a:rPr lang="fr-FR" sz="1400" b="1" dirty="0">
                <a:solidFill>
                  <a:srgbClr val="004787"/>
                </a:solidFill>
              </a:rPr>
              <a:t>adaptée</a:t>
            </a:r>
            <a:r>
              <a:rPr lang="fr-FR" sz="1400" dirty="0">
                <a:solidFill>
                  <a:srgbClr val="004787"/>
                </a:solidFill>
              </a:rPr>
              <a:t> aux capacités réelles des </a:t>
            </a:r>
            <a:r>
              <a:rPr lang="fr-FR" sz="1400" b="1" dirty="0">
                <a:solidFill>
                  <a:srgbClr val="004787"/>
                </a:solidFill>
              </a:rPr>
              <a:t>PME </a:t>
            </a:r>
          </a:p>
          <a:p>
            <a:endParaRPr lang="fr-FR" sz="1400" dirty="0">
              <a:solidFill>
                <a:srgbClr val="004787"/>
              </a:solidFill>
            </a:endParaRPr>
          </a:p>
          <a:p>
            <a:pPr marL="171450" indent="-171450">
              <a:buFont typeface="Arial" panose="020B0604020202020204" pitchFamily="34" charset="0"/>
              <a:buChar char="•"/>
            </a:pPr>
            <a:r>
              <a:rPr lang="fr-FR" sz="1400" dirty="0">
                <a:solidFill>
                  <a:srgbClr val="004787"/>
                </a:solidFill>
              </a:rPr>
              <a:t>Cette norme favorise une </a:t>
            </a:r>
            <a:r>
              <a:rPr lang="fr-FR" sz="1400" b="1" dirty="0">
                <a:solidFill>
                  <a:srgbClr val="004787"/>
                </a:solidFill>
              </a:rPr>
              <a:t>montée en compétence progressive, </a:t>
            </a:r>
            <a:r>
              <a:rPr lang="fr-FR" sz="1400" dirty="0">
                <a:solidFill>
                  <a:srgbClr val="004787"/>
                </a:solidFill>
              </a:rPr>
              <a:t>sans pression réglementaire, avec une forte lisibilité et </a:t>
            </a:r>
            <a:r>
              <a:rPr lang="fr-FR" sz="1400" b="1" dirty="0">
                <a:solidFill>
                  <a:srgbClr val="004787"/>
                </a:solidFill>
              </a:rPr>
              <a:t>un coût minimal</a:t>
            </a:r>
            <a:r>
              <a:rPr lang="fr-FR" sz="1400" dirty="0">
                <a:solidFill>
                  <a:srgbClr val="004787"/>
                </a:solidFill>
              </a:rPr>
              <a:t>.</a:t>
            </a:r>
          </a:p>
        </p:txBody>
      </p:sp>
      <p:pic>
        <p:nvPicPr>
          <p:cNvPr id="77" name="Graphique 76" descr="Ampoule et engrenage avec un remplissage uni">
            <a:extLst>
              <a:ext uri="{FF2B5EF4-FFF2-40B4-BE49-F238E27FC236}">
                <a16:creationId xmlns:a16="http://schemas.microsoft.com/office/drawing/2014/main" id="{23390D35-6B11-287C-85B5-768A4A4C5C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9279" y="1687045"/>
            <a:ext cx="734375" cy="734375"/>
          </a:xfrm>
          <a:prstGeom prst="rect">
            <a:avLst/>
          </a:prstGeom>
        </p:spPr>
      </p:pic>
      <p:sp>
        <p:nvSpPr>
          <p:cNvPr id="4" name="ZoneTexte 3">
            <a:extLst>
              <a:ext uri="{FF2B5EF4-FFF2-40B4-BE49-F238E27FC236}">
                <a16:creationId xmlns:a16="http://schemas.microsoft.com/office/drawing/2014/main" id="{DDDACDB6-E5AE-7B38-B035-37BCAC7B5C81}"/>
              </a:ext>
            </a:extLst>
          </p:cNvPr>
          <p:cNvSpPr txBox="1"/>
          <p:nvPr/>
        </p:nvSpPr>
        <p:spPr>
          <a:xfrm>
            <a:off x="856711" y="5641551"/>
            <a:ext cx="2475932" cy="338554"/>
          </a:xfrm>
          <a:prstGeom prst="rect">
            <a:avLst/>
          </a:prstGeom>
          <a:noFill/>
        </p:spPr>
        <p:txBody>
          <a:bodyPr wrap="square">
            <a:spAutoFit/>
          </a:bodyPr>
          <a:lstStyle/>
          <a:p>
            <a:pPr algn="ctr"/>
            <a:r>
              <a:rPr lang="fr-FR" sz="1600" b="1" u="sng">
                <a:solidFill>
                  <a:srgbClr val="004787"/>
                </a:solidFill>
              </a:rPr>
              <a:t>Parties prenantes</a:t>
            </a:r>
          </a:p>
        </p:txBody>
      </p:sp>
      <p:grpSp>
        <p:nvGrpSpPr>
          <p:cNvPr id="2" name="Groupe 1">
            <a:extLst>
              <a:ext uri="{FF2B5EF4-FFF2-40B4-BE49-F238E27FC236}">
                <a16:creationId xmlns:a16="http://schemas.microsoft.com/office/drawing/2014/main" id="{F791452C-32A0-8E8A-CF3F-BD73BB6BB036}"/>
              </a:ext>
            </a:extLst>
          </p:cNvPr>
          <p:cNvGrpSpPr/>
          <p:nvPr/>
        </p:nvGrpSpPr>
        <p:grpSpPr>
          <a:xfrm>
            <a:off x="3321897" y="1300419"/>
            <a:ext cx="4746348" cy="4706149"/>
            <a:chOff x="3321897" y="1491809"/>
            <a:chExt cx="4746348" cy="4706149"/>
          </a:xfrm>
        </p:grpSpPr>
        <p:sp>
          <p:nvSpPr>
            <p:cNvPr id="7" name="Rectangle : coins arrondis 6">
              <a:extLst>
                <a:ext uri="{FF2B5EF4-FFF2-40B4-BE49-F238E27FC236}">
                  <a16:creationId xmlns:a16="http://schemas.microsoft.com/office/drawing/2014/main" id="{1FE13A9E-3B24-5B0A-BB83-7DE26955F8D1}"/>
                </a:ext>
              </a:extLst>
            </p:cNvPr>
            <p:cNvSpPr/>
            <p:nvPr/>
          </p:nvSpPr>
          <p:spPr>
            <a:xfrm>
              <a:off x="3954195" y="1640484"/>
              <a:ext cx="1320807" cy="365047"/>
            </a:xfrm>
            <a:prstGeom prst="roundRect">
              <a:avLst/>
            </a:prstGeom>
            <a:noFill/>
            <a:ln w="1905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3B55"/>
                  </a:solidFill>
                </a:rPr>
                <a:t>Full ESRS</a:t>
              </a:r>
              <a:r>
                <a:rPr lang="fr-FR" sz="1400" b="1">
                  <a:solidFill>
                    <a:srgbClr val="004787"/>
                  </a:solidFill>
                </a:rPr>
                <a:t> </a:t>
              </a:r>
            </a:p>
          </p:txBody>
        </p:sp>
        <p:sp>
          <p:nvSpPr>
            <p:cNvPr id="8" name="Rectangle : coins arrondis 7">
              <a:extLst>
                <a:ext uri="{FF2B5EF4-FFF2-40B4-BE49-F238E27FC236}">
                  <a16:creationId xmlns:a16="http://schemas.microsoft.com/office/drawing/2014/main" id="{99CBC346-AE24-10F9-E2F0-E0FDB3AB641A}"/>
                </a:ext>
              </a:extLst>
            </p:cNvPr>
            <p:cNvSpPr/>
            <p:nvPr/>
          </p:nvSpPr>
          <p:spPr>
            <a:xfrm>
              <a:off x="6095367" y="1646945"/>
              <a:ext cx="1320807" cy="365047"/>
            </a:xfrm>
            <a:prstGeom prst="roundRect">
              <a:avLst/>
            </a:prstGeom>
            <a:noFill/>
            <a:ln w="1905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3B55"/>
                  </a:solidFill>
                </a:rPr>
                <a:t>VSME</a:t>
              </a:r>
            </a:p>
          </p:txBody>
        </p:sp>
        <p:cxnSp>
          <p:nvCxnSpPr>
            <p:cNvPr id="12" name="Connecteur droit 11">
              <a:extLst>
                <a:ext uri="{FF2B5EF4-FFF2-40B4-BE49-F238E27FC236}">
                  <a16:creationId xmlns:a16="http://schemas.microsoft.com/office/drawing/2014/main" id="{3EA761AE-A7CE-89D0-017D-4F0313BEA4F5}"/>
                </a:ext>
              </a:extLst>
            </p:cNvPr>
            <p:cNvCxnSpPr>
              <a:cxnSpLocks/>
              <a:stCxn id="14" idx="0"/>
              <a:endCxn id="14" idx="2"/>
            </p:cNvCxnSpPr>
            <p:nvPr/>
          </p:nvCxnSpPr>
          <p:spPr>
            <a:xfrm>
              <a:off x="5685184" y="1491809"/>
              <a:ext cx="0" cy="470614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506C5228-FC7B-066B-F0B5-4FAA5494B025}"/>
                </a:ext>
              </a:extLst>
            </p:cNvPr>
            <p:cNvSpPr/>
            <p:nvPr/>
          </p:nvSpPr>
          <p:spPr>
            <a:xfrm>
              <a:off x="3367164" y="1491809"/>
              <a:ext cx="4636039" cy="4706149"/>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88B484CE-DBED-F5A6-93D1-FEEAB774DA9C}"/>
                </a:ext>
              </a:extLst>
            </p:cNvPr>
            <p:cNvSpPr txBox="1"/>
            <p:nvPr/>
          </p:nvSpPr>
          <p:spPr>
            <a:xfrm>
              <a:off x="5665138" y="2295704"/>
              <a:ext cx="2403107" cy="646331"/>
            </a:xfrm>
            <a:prstGeom prst="rect">
              <a:avLst/>
            </a:prstGeom>
            <a:noFill/>
          </p:spPr>
          <p:txBody>
            <a:bodyPr wrap="square">
              <a:spAutoFit/>
            </a:bodyPr>
            <a:lstStyle/>
            <a:p>
              <a:pPr algn="ctr"/>
              <a:r>
                <a:rPr lang="fr-FR" sz="1200" b="1">
                  <a:solidFill>
                    <a:srgbClr val="004787"/>
                  </a:solidFill>
                </a:rPr>
                <a:t>Volontaire – </a:t>
              </a:r>
              <a:r>
                <a:rPr lang="fr-FR" sz="1200">
                  <a:solidFill>
                    <a:srgbClr val="004787"/>
                  </a:solidFill>
                </a:rPr>
                <a:t>outil simplifié pour encourager l’adoption du </a:t>
              </a:r>
              <a:r>
                <a:rPr lang="fr-FR" sz="1200" err="1">
                  <a:solidFill>
                    <a:srgbClr val="004787"/>
                  </a:solidFill>
                </a:rPr>
                <a:t>reporting</a:t>
              </a:r>
              <a:r>
                <a:rPr lang="fr-FR" sz="1200">
                  <a:solidFill>
                    <a:srgbClr val="004787"/>
                  </a:solidFill>
                </a:rPr>
                <a:t> durable</a:t>
              </a:r>
            </a:p>
          </p:txBody>
        </p:sp>
        <p:sp>
          <p:nvSpPr>
            <p:cNvPr id="26" name="ZoneTexte 25">
              <a:extLst>
                <a:ext uri="{FF2B5EF4-FFF2-40B4-BE49-F238E27FC236}">
                  <a16:creationId xmlns:a16="http://schemas.microsoft.com/office/drawing/2014/main" id="{3BF3BE07-1150-B41C-3FE3-A9760626EC21}"/>
                </a:ext>
              </a:extLst>
            </p:cNvPr>
            <p:cNvSpPr txBox="1"/>
            <p:nvPr/>
          </p:nvSpPr>
          <p:spPr>
            <a:xfrm>
              <a:off x="5673670" y="3727941"/>
              <a:ext cx="2307435" cy="830997"/>
            </a:xfrm>
            <a:prstGeom prst="rect">
              <a:avLst/>
            </a:prstGeom>
            <a:noFill/>
          </p:spPr>
          <p:txBody>
            <a:bodyPr wrap="square">
              <a:spAutoFit/>
            </a:bodyPr>
            <a:lstStyle/>
            <a:p>
              <a:pPr algn="ctr"/>
              <a:r>
                <a:rPr lang="fr-FR" sz="1200" b="1">
                  <a:solidFill>
                    <a:srgbClr val="004787"/>
                  </a:solidFill>
                </a:rPr>
                <a:t>Limitée : </a:t>
              </a:r>
              <a:r>
                <a:rPr lang="fr-FR" sz="1200">
                  <a:solidFill>
                    <a:srgbClr val="004787"/>
                  </a:solidFill>
                </a:rPr>
                <a:t>déclaration des engagements, pratiques principales, quelques données quantitatives (facultatives)</a:t>
              </a:r>
            </a:p>
          </p:txBody>
        </p:sp>
        <p:pic>
          <p:nvPicPr>
            <p:cNvPr id="27" name="Graphique 26" descr="Badge Tick1 contour">
              <a:extLst>
                <a:ext uri="{FF2B5EF4-FFF2-40B4-BE49-F238E27FC236}">
                  <a16:creationId xmlns:a16="http://schemas.microsoft.com/office/drawing/2014/main" id="{33D23DF7-5405-893E-FB65-A0B0FF9D10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092" y="4658735"/>
              <a:ext cx="423358" cy="424412"/>
            </a:xfrm>
            <a:prstGeom prst="rect">
              <a:avLst/>
            </a:prstGeom>
          </p:spPr>
        </p:pic>
        <p:sp>
          <p:nvSpPr>
            <p:cNvPr id="28" name="ZoneTexte 27">
              <a:extLst>
                <a:ext uri="{FF2B5EF4-FFF2-40B4-BE49-F238E27FC236}">
                  <a16:creationId xmlns:a16="http://schemas.microsoft.com/office/drawing/2014/main" id="{590136DF-0901-EE06-7A7E-EEC40C3C18A3}"/>
                </a:ext>
              </a:extLst>
            </p:cNvPr>
            <p:cNvSpPr txBox="1"/>
            <p:nvPr/>
          </p:nvSpPr>
          <p:spPr>
            <a:xfrm>
              <a:off x="3344195" y="3750489"/>
              <a:ext cx="2340988" cy="830997"/>
            </a:xfrm>
            <a:prstGeom prst="rect">
              <a:avLst/>
            </a:prstGeom>
            <a:noFill/>
          </p:spPr>
          <p:txBody>
            <a:bodyPr wrap="square">
              <a:spAutoFit/>
            </a:bodyPr>
            <a:lstStyle/>
            <a:p>
              <a:pPr algn="ctr"/>
              <a:r>
                <a:rPr lang="fr-FR" sz="1200" b="1">
                  <a:solidFill>
                    <a:srgbClr val="004787"/>
                  </a:solidFill>
                </a:rPr>
                <a:t>Très détaillée : </a:t>
              </a:r>
              <a:r>
                <a:rPr lang="fr-FR" sz="1200">
                  <a:solidFill>
                    <a:srgbClr val="004787"/>
                  </a:solidFill>
                </a:rPr>
                <a:t>politique ESG, cibles, performance passée, projections futures, gouvernance, due diligence</a:t>
              </a:r>
            </a:p>
          </p:txBody>
        </p:sp>
        <p:cxnSp>
          <p:nvCxnSpPr>
            <p:cNvPr id="34" name="Connecteur droit 33">
              <a:extLst>
                <a:ext uri="{FF2B5EF4-FFF2-40B4-BE49-F238E27FC236}">
                  <a16:creationId xmlns:a16="http://schemas.microsoft.com/office/drawing/2014/main" id="{67B6D9D8-2325-554B-F886-E45CF06A86A7}"/>
                </a:ext>
              </a:extLst>
            </p:cNvPr>
            <p:cNvCxnSpPr>
              <a:cxnSpLocks/>
            </p:cNvCxnSpPr>
            <p:nvPr/>
          </p:nvCxnSpPr>
          <p:spPr>
            <a:xfrm>
              <a:off x="3380254" y="4609292"/>
              <a:ext cx="46360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3C7DDAA4-426E-047A-7ECA-2570F8DF0F04}"/>
                </a:ext>
              </a:extLst>
            </p:cNvPr>
            <p:cNvCxnSpPr>
              <a:cxnSpLocks/>
            </p:cNvCxnSpPr>
            <p:nvPr/>
          </p:nvCxnSpPr>
          <p:spPr>
            <a:xfrm>
              <a:off x="3380254" y="3678756"/>
              <a:ext cx="46360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B2BA6D8-6264-1C53-A638-9C160C4C31E2}"/>
                </a:ext>
              </a:extLst>
            </p:cNvPr>
            <p:cNvCxnSpPr>
              <a:cxnSpLocks/>
            </p:cNvCxnSpPr>
            <p:nvPr/>
          </p:nvCxnSpPr>
          <p:spPr>
            <a:xfrm>
              <a:off x="3432446" y="5705182"/>
              <a:ext cx="450547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1" name="Graphique 40" descr="Badge croix contour">
              <a:extLst>
                <a:ext uri="{FF2B5EF4-FFF2-40B4-BE49-F238E27FC236}">
                  <a16:creationId xmlns:a16="http://schemas.microsoft.com/office/drawing/2014/main" id="{AD7378C3-3FD2-C5FC-553F-F02DC62565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28828" y="4666826"/>
              <a:ext cx="426283" cy="427345"/>
            </a:xfrm>
            <a:prstGeom prst="rect">
              <a:avLst/>
            </a:prstGeom>
          </p:spPr>
        </p:pic>
        <p:sp>
          <p:nvSpPr>
            <p:cNvPr id="45" name="ZoneTexte 44">
              <a:extLst>
                <a:ext uri="{FF2B5EF4-FFF2-40B4-BE49-F238E27FC236}">
                  <a16:creationId xmlns:a16="http://schemas.microsoft.com/office/drawing/2014/main" id="{FAC88AAF-4C68-1643-FB6D-139C930AB826}"/>
                </a:ext>
              </a:extLst>
            </p:cNvPr>
            <p:cNvSpPr txBox="1"/>
            <p:nvPr/>
          </p:nvSpPr>
          <p:spPr>
            <a:xfrm>
              <a:off x="3321897" y="2986980"/>
              <a:ext cx="2407747" cy="646331"/>
            </a:xfrm>
            <a:prstGeom prst="rect">
              <a:avLst/>
            </a:prstGeom>
            <a:noFill/>
          </p:spPr>
          <p:txBody>
            <a:bodyPr wrap="square">
              <a:spAutoFit/>
            </a:bodyPr>
            <a:lstStyle/>
            <a:p>
              <a:pPr algn="ctr"/>
              <a:r>
                <a:rPr lang="fr-FR" sz="1200" b="1">
                  <a:solidFill>
                    <a:srgbClr val="004787"/>
                  </a:solidFill>
                </a:rPr>
                <a:t>Très structurée : </a:t>
              </a:r>
              <a:r>
                <a:rPr lang="fr-FR" sz="1200">
                  <a:solidFill>
                    <a:srgbClr val="004787"/>
                  </a:solidFill>
                </a:rPr>
                <a:t>double matérialité, politique, actions, KPIs, cibles, gouvernance</a:t>
              </a:r>
            </a:p>
          </p:txBody>
        </p:sp>
        <p:sp>
          <p:nvSpPr>
            <p:cNvPr id="47" name="ZoneTexte 46">
              <a:extLst>
                <a:ext uri="{FF2B5EF4-FFF2-40B4-BE49-F238E27FC236}">
                  <a16:creationId xmlns:a16="http://schemas.microsoft.com/office/drawing/2014/main" id="{C9795A51-B2EC-2EE5-3E64-03DB73271E4D}"/>
                </a:ext>
              </a:extLst>
            </p:cNvPr>
            <p:cNvSpPr txBox="1"/>
            <p:nvPr/>
          </p:nvSpPr>
          <p:spPr>
            <a:xfrm>
              <a:off x="5646578" y="2986922"/>
              <a:ext cx="2228292" cy="646331"/>
            </a:xfrm>
            <a:prstGeom prst="rect">
              <a:avLst/>
            </a:prstGeom>
            <a:noFill/>
          </p:spPr>
          <p:txBody>
            <a:bodyPr wrap="square">
              <a:spAutoFit/>
            </a:bodyPr>
            <a:lstStyle/>
            <a:p>
              <a:pPr algn="ctr"/>
              <a:r>
                <a:rPr lang="fr-FR" sz="1200" b="1">
                  <a:solidFill>
                    <a:srgbClr val="004787"/>
                  </a:solidFill>
                </a:rPr>
                <a:t>Formulaire standardisé en 3 sections : </a:t>
              </a:r>
              <a:r>
                <a:rPr lang="fr-FR" sz="1200">
                  <a:solidFill>
                    <a:srgbClr val="004787"/>
                  </a:solidFill>
                </a:rPr>
                <a:t>environnement, social, gouvernance</a:t>
              </a:r>
            </a:p>
          </p:txBody>
        </p:sp>
        <p:sp>
          <p:nvSpPr>
            <p:cNvPr id="52" name="ZoneTexte 51">
              <a:extLst>
                <a:ext uri="{FF2B5EF4-FFF2-40B4-BE49-F238E27FC236}">
                  <a16:creationId xmlns:a16="http://schemas.microsoft.com/office/drawing/2014/main" id="{114C4941-D8B6-F742-8C7A-05F16584E222}"/>
                </a:ext>
              </a:extLst>
            </p:cNvPr>
            <p:cNvSpPr txBox="1"/>
            <p:nvPr/>
          </p:nvSpPr>
          <p:spPr>
            <a:xfrm>
              <a:off x="3401480" y="2246446"/>
              <a:ext cx="2328700" cy="646331"/>
            </a:xfrm>
            <a:prstGeom prst="rect">
              <a:avLst/>
            </a:prstGeom>
            <a:noFill/>
          </p:spPr>
          <p:txBody>
            <a:bodyPr wrap="square">
              <a:spAutoFit/>
            </a:bodyPr>
            <a:lstStyle/>
            <a:p>
              <a:pPr algn="ctr"/>
              <a:r>
                <a:rPr lang="fr-FR" sz="1200" b="1">
                  <a:solidFill>
                    <a:srgbClr val="004787"/>
                  </a:solidFill>
                </a:rPr>
                <a:t>Grandes entreprises </a:t>
              </a:r>
              <a:r>
                <a:rPr lang="fr-FR" sz="1200">
                  <a:solidFill>
                    <a:srgbClr val="004787"/>
                  </a:solidFill>
                </a:rPr>
                <a:t>(&gt;250 employés, &gt;40M€ CA ou &gt;20M€ total bilan) + PME cotées*</a:t>
              </a:r>
            </a:p>
          </p:txBody>
        </p:sp>
        <p:cxnSp>
          <p:nvCxnSpPr>
            <p:cNvPr id="58" name="Connecteur droit 57">
              <a:extLst>
                <a:ext uri="{FF2B5EF4-FFF2-40B4-BE49-F238E27FC236}">
                  <a16:creationId xmlns:a16="http://schemas.microsoft.com/office/drawing/2014/main" id="{ECFDE367-5564-AC70-59C6-AC27FF8470A9}"/>
                </a:ext>
              </a:extLst>
            </p:cNvPr>
            <p:cNvCxnSpPr>
              <a:cxnSpLocks/>
            </p:cNvCxnSpPr>
            <p:nvPr/>
          </p:nvCxnSpPr>
          <p:spPr>
            <a:xfrm>
              <a:off x="3380254" y="2962842"/>
              <a:ext cx="463603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F9F62A70-0942-A19F-B0C6-BA1B4CAC660F}"/>
                </a:ext>
              </a:extLst>
            </p:cNvPr>
            <p:cNvCxnSpPr>
              <a:cxnSpLocks/>
            </p:cNvCxnSpPr>
            <p:nvPr/>
          </p:nvCxnSpPr>
          <p:spPr>
            <a:xfrm>
              <a:off x="3367164" y="5128116"/>
              <a:ext cx="4636039"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3" name="Graphique 62" descr="Badge Tick1 contour">
              <a:extLst>
                <a:ext uri="{FF2B5EF4-FFF2-40B4-BE49-F238E27FC236}">
                  <a16:creationId xmlns:a16="http://schemas.microsoft.com/office/drawing/2014/main" id="{869F61BA-7675-8D86-1F29-BC9F25CA1B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45" y="5204443"/>
              <a:ext cx="423358" cy="424412"/>
            </a:xfrm>
            <a:prstGeom prst="rect">
              <a:avLst/>
            </a:prstGeom>
          </p:spPr>
        </p:pic>
        <p:pic>
          <p:nvPicPr>
            <p:cNvPr id="65" name="Graphique 64" descr="Badge croix contour">
              <a:extLst>
                <a:ext uri="{FF2B5EF4-FFF2-40B4-BE49-F238E27FC236}">
                  <a16:creationId xmlns:a16="http://schemas.microsoft.com/office/drawing/2014/main" id="{EE33F1E9-E07D-A516-8777-80F85BA5E9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29940" y="5206277"/>
              <a:ext cx="426283" cy="427345"/>
            </a:xfrm>
            <a:prstGeom prst="rect">
              <a:avLst/>
            </a:prstGeom>
          </p:spPr>
        </p:pic>
        <p:cxnSp>
          <p:nvCxnSpPr>
            <p:cNvPr id="78" name="Connecteur droit 77">
              <a:extLst>
                <a:ext uri="{FF2B5EF4-FFF2-40B4-BE49-F238E27FC236}">
                  <a16:creationId xmlns:a16="http://schemas.microsoft.com/office/drawing/2014/main" id="{BBF31D23-677E-669C-921D-50674E15365C}"/>
                </a:ext>
              </a:extLst>
            </p:cNvPr>
            <p:cNvCxnSpPr>
              <a:cxnSpLocks/>
            </p:cNvCxnSpPr>
            <p:nvPr/>
          </p:nvCxnSpPr>
          <p:spPr>
            <a:xfrm>
              <a:off x="3367164" y="2201416"/>
              <a:ext cx="46360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491E1CAF-3519-40D5-8D3B-83DE6EE03B58}"/>
                </a:ext>
              </a:extLst>
            </p:cNvPr>
            <p:cNvSpPr txBox="1"/>
            <p:nvPr/>
          </p:nvSpPr>
          <p:spPr>
            <a:xfrm>
              <a:off x="6040186" y="5813071"/>
              <a:ext cx="1681202" cy="276999"/>
            </a:xfrm>
            <a:prstGeom prst="rect">
              <a:avLst/>
            </a:prstGeom>
            <a:noFill/>
          </p:spPr>
          <p:txBody>
            <a:bodyPr wrap="square">
              <a:spAutoFit/>
            </a:bodyPr>
            <a:lstStyle/>
            <a:p>
              <a:pPr algn="ctr"/>
              <a:r>
                <a:rPr lang="fr-FR" sz="1200" b="1">
                  <a:solidFill>
                    <a:srgbClr val="004787"/>
                  </a:solidFill>
                </a:rPr>
                <a:t>Facultative</a:t>
              </a:r>
              <a:endParaRPr lang="fr-FR" sz="1200">
                <a:solidFill>
                  <a:srgbClr val="004787"/>
                </a:solidFill>
              </a:endParaRPr>
            </a:p>
          </p:txBody>
        </p:sp>
      </p:grpSp>
      <p:sp>
        <p:nvSpPr>
          <p:cNvPr id="9" name="ZoneTexte 8">
            <a:extLst>
              <a:ext uri="{FF2B5EF4-FFF2-40B4-BE49-F238E27FC236}">
                <a16:creationId xmlns:a16="http://schemas.microsoft.com/office/drawing/2014/main" id="{8C3D91FB-43D3-0E25-6EDB-62679DB505E9}"/>
              </a:ext>
            </a:extLst>
          </p:cNvPr>
          <p:cNvSpPr txBox="1"/>
          <p:nvPr/>
        </p:nvSpPr>
        <p:spPr>
          <a:xfrm>
            <a:off x="3625651" y="5466260"/>
            <a:ext cx="2052744" cy="577081"/>
          </a:xfrm>
          <a:prstGeom prst="rect">
            <a:avLst/>
          </a:prstGeom>
          <a:noFill/>
        </p:spPr>
        <p:txBody>
          <a:bodyPr wrap="square">
            <a:spAutoFit/>
          </a:bodyPr>
          <a:lstStyle/>
          <a:p>
            <a:pPr algn="ctr"/>
            <a:r>
              <a:rPr lang="fr-FR" sz="1050" b="1">
                <a:solidFill>
                  <a:srgbClr val="004787"/>
                </a:solidFill>
              </a:rPr>
              <a:t>Facultative – Indiquer si elles ont été consultées dans le cadre de la DMA</a:t>
            </a:r>
            <a:endParaRPr lang="fr-FR" sz="1050">
              <a:solidFill>
                <a:srgbClr val="004787"/>
              </a:solidFill>
            </a:endParaRPr>
          </a:p>
        </p:txBody>
      </p:sp>
      <p:sp>
        <p:nvSpPr>
          <p:cNvPr id="6" name="ZoneTexte 5">
            <a:extLst>
              <a:ext uri="{FF2B5EF4-FFF2-40B4-BE49-F238E27FC236}">
                <a16:creationId xmlns:a16="http://schemas.microsoft.com/office/drawing/2014/main" id="{5FF8113A-AEBA-0C23-F559-3E201A16D170}"/>
              </a:ext>
            </a:extLst>
          </p:cNvPr>
          <p:cNvSpPr txBox="1"/>
          <p:nvPr/>
        </p:nvSpPr>
        <p:spPr>
          <a:xfrm>
            <a:off x="56680" y="55213"/>
            <a:ext cx="1857180" cy="369460"/>
          </a:xfrm>
          <a:prstGeom prst="rect">
            <a:avLst/>
          </a:prstGeom>
          <a:noFill/>
          <a:ln>
            <a:solidFill>
              <a:schemeClr val="tx1"/>
            </a:solidFill>
          </a:ln>
        </p:spPr>
        <p:txBody>
          <a:bodyPr wrap="square" rtlCol="0">
            <a:spAutoFit/>
          </a:bodyPr>
          <a:lstStyle/>
          <a:p>
            <a:pPr algn="ctr"/>
            <a:r>
              <a:rPr lang="fr-FR" dirty="0"/>
              <a:t>Slide facultative</a:t>
            </a:r>
          </a:p>
        </p:txBody>
      </p:sp>
    </p:spTree>
    <p:extLst>
      <p:ext uri="{BB962C8B-B14F-4D97-AF65-F5344CB8AC3E}">
        <p14:creationId xmlns:p14="http://schemas.microsoft.com/office/powerpoint/2010/main" val="137760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F12DBC-304B-1DF0-A42D-E338F7FE10D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8425745-A185-5D03-26EA-ADC9C284D654}"/>
              </a:ext>
            </a:extLst>
          </p:cNvPr>
          <p:cNvSpPr>
            <a:spLocks noGrp="1"/>
          </p:cNvSpPr>
          <p:nvPr>
            <p:ph type="title"/>
          </p:nvPr>
        </p:nvSpPr>
        <p:spPr>
          <a:xfrm>
            <a:off x="906612" y="242811"/>
            <a:ext cx="10515600" cy="1325565"/>
          </a:xfrm>
        </p:spPr>
        <p:txBody>
          <a:bodyPr>
            <a:normAutofit fontScale="90000"/>
          </a:bodyPr>
          <a:lstStyle/>
          <a:p>
            <a:br>
              <a:rPr lang="fr-FR" sz="2400" dirty="0">
                <a:latin typeface="+mn-lt"/>
              </a:rPr>
            </a:br>
            <a:r>
              <a:rPr lang="fr-FR" sz="2400" dirty="0">
                <a:highlight>
                  <a:srgbClr val="F2928F"/>
                </a:highlight>
                <a:latin typeface="+mn-lt"/>
              </a:rPr>
              <a:t>1.1 Actualité et contexte normatifs</a:t>
            </a:r>
            <a:br>
              <a:rPr lang="fr-FR" sz="2400" dirty="0">
                <a:highlight>
                  <a:srgbClr val="F2928F"/>
                </a:highlight>
                <a:latin typeface="+mn-lt"/>
              </a:rPr>
            </a:br>
            <a:r>
              <a:rPr lang="fr-FR" sz="2400" dirty="0">
                <a:solidFill>
                  <a:srgbClr val="004787"/>
                </a:solidFill>
                <a:highlight>
                  <a:srgbClr val="F2928F"/>
                </a:highlight>
                <a:latin typeface="Operetta 12 Black"/>
              </a:rPr>
              <a:t> </a:t>
            </a:r>
            <a:br>
              <a:rPr lang="fr-FR" sz="2400" dirty="0">
                <a:solidFill>
                  <a:srgbClr val="004787"/>
                </a:solidFill>
                <a:highlight>
                  <a:srgbClr val="F2928F"/>
                </a:highlight>
                <a:latin typeface="Operetta 12 Black"/>
              </a:rPr>
            </a:br>
            <a:r>
              <a:rPr lang="fr-FR" sz="1600" dirty="0">
                <a:solidFill>
                  <a:srgbClr val="004787"/>
                </a:solidFill>
                <a:highlight>
                  <a:srgbClr val="F2928F"/>
                </a:highlight>
                <a:latin typeface="Operetta 12 Black"/>
                <a:sym typeface="Wingdings" panose="05000000000000000000" pitchFamily="2" charset="2"/>
              </a:rPr>
              <a:t>Le contexte législatif et règlementaire français et européen étant particulièrement mouvant, cette slide doit être adaptée en fonction de l’actualité.  </a:t>
            </a:r>
            <a:endParaRPr lang="fr-FR" sz="1600" dirty="0">
              <a:solidFill>
                <a:srgbClr val="004787"/>
              </a:solidFill>
              <a:highlight>
                <a:srgbClr val="F2928F"/>
              </a:highlight>
            </a:endParaRPr>
          </a:p>
        </p:txBody>
      </p:sp>
      <p:sp>
        <p:nvSpPr>
          <p:cNvPr id="2" name="Slide Number Placeholder 5">
            <a:extLst>
              <a:ext uri="{FF2B5EF4-FFF2-40B4-BE49-F238E27FC236}">
                <a16:creationId xmlns:a16="http://schemas.microsoft.com/office/drawing/2014/main" id="{0369EDF0-93AB-EC19-C4BA-F33F691967C7}"/>
              </a:ext>
            </a:extLst>
          </p:cNvPr>
          <p:cNvSpPr txBox="1">
            <a:spLocks/>
          </p:cNvSpPr>
          <p:nvPr/>
        </p:nvSpPr>
        <p:spPr>
          <a:xfrm>
            <a:off x="165908" y="6369199"/>
            <a:ext cx="851708" cy="3688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000" b="1" smtClean="0">
                <a:solidFill>
                  <a:schemeClr val="bg1"/>
                </a:solidFill>
              </a:rPr>
              <a:pPr algn="l"/>
              <a:t>3</a:t>
            </a:fld>
            <a:endParaRPr lang="en-US" sz="2000" b="1">
              <a:solidFill>
                <a:schemeClr val="bg1"/>
              </a:solidFill>
            </a:endParaRPr>
          </a:p>
        </p:txBody>
      </p:sp>
      <p:grpSp>
        <p:nvGrpSpPr>
          <p:cNvPr id="7" name="Groupe 6">
            <a:extLst>
              <a:ext uri="{FF2B5EF4-FFF2-40B4-BE49-F238E27FC236}">
                <a16:creationId xmlns:a16="http://schemas.microsoft.com/office/drawing/2014/main" id="{C97E5D57-BC20-88AD-DAD2-7209D721955C}"/>
              </a:ext>
            </a:extLst>
          </p:cNvPr>
          <p:cNvGrpSpPr/>
          <p:nvPr/>
        </p:nvGrpSpPr>
        <p:grpSpPr>
          <a:xfrm>
            <a:off x="1574138" y="2153089"/>
            <a:ext cx="4035024" cy="1002103"/>
            <a:chOff x="7414178" y="3451873"/>
            <a:chExt cx="3886059" cy="1002103"/>
          </a:xfrm>
        </p:grpSpPr>
        <p:sp>
          <p:nvSpPr>
            <p:cNvPr id="8" name="Rectangle : coins arrondis 7">
              <a:extLst>
                <a:ext uri="{FF2B5EF4-FFF2-40B4-BE49-F238E27FC236}">
                  <a16:creationId xmlns:a16="http://schemas.microsoft.com/office/drawing/2014/main" id="{FD4D450E-E2E7-5619-0949-728690DCD804}"/>
                </a:ext>
              </a:extLst>
            </p:cNvPr>
            <p:cNvSpPr/>
            <p:nvPr/>
          </p:nvSpPr>
          <p:spPr>
            <a:xfrm>
              <a:off x="8465421" y="3451873"/>
              <a:ext cx="1783571" cy="360718"/>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400" b="1">
                  <a:solidFill>
                    <a:srgbClr val="003B55"/>
                  </a:solidFill>
                </a:rPr>
                <a:t>Projet Omnibus I </a:t>
              </a:r>
            </a:p>
          </p:txBody>
        </p:sp>
        <p:grpSp>
          <p:nvGrpSpPr>
            <p:cNvPr id="9" name="Groupe 8">
              <a:extLst>
                <a:ext uri="{FF2B5EF4-FFF2-40B4-BE49-F238E27FC236}">
                  <a16:creationId xmlns:a16="http://schemas.microsoft.com/office/drawing/2014/main" id="{10C47449-72B9-7965-B758-427BF0F60EC4}"/>
                </a:ext>
              </a:extLst>
            </p:cNvPr>
            <p:cNvGrpSpPr/>
            <p:nvPr/>
          </p:nvGrpSpPr>
          <p:grpSpPr>
            <a:xfrm>
              <a:off x="7414178" y="3822329"/>
              <a:ext cx="3886059" cy="631647"/>
              <a:chOff x="34950" y="3608316"/>
              <a:chExt cx="4513888" cy="631647"/>
            </a:xfrm>
          </p:grpSpPr>
          <p:sp>
            <p:nvSpPr>
              <p:cNvPr id="10" name="Rectangle : coins arrondis 9">
                <a:extLst>
                  <a:ext uri="{FF2B5EF4-FFF2-40B4-BE49-F238E27FC236}">
                    <a16:creationId xmlns:a16="http://schemas.microsoft.com/office/drawing/2014/main" id="{170751DF-C9CE-1406-96EF-937851EC219A}"/>
                  </a:ext>
                </a:extLst>
              </p:cNvPr>
              <p:cNvSpPr/>
              <p:nvPr/>
            </p:nvSpPr>
            <p:spPr>
              <a:xfrm>
                <a:off x="34950" y="3608316"/>
                <a:ext cx="4513888" cy="631647"/>
              </a:xfrm>
              <a:prstGeom prst="roundRect">
                <a:avLst/>
              </a:prstGeom>
              <a:solidFill>
                <a:schemeClr val="accent1">
                  <a:alpha val="80000"/>
                </a:scheme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 name="ZoneTexte 10">
                <a:extLst>
                  <a:ext uri="{FF2B5EF4-FFF2-40B4-BE49-F238E27FC236}">
                    <a16:creationId xmlns:a16="http://schemas.microsoft.com/office/drawing/2014/main" id="{22351EA4-14F4-A4B1-CC5A-5A204208880F}"/>
                  </a:ext>
                </a:extLst>
              </p:cNvPr>
              <p:cNvSpPr txBox="1"/>
              <p:nvPr/>
            </p:nvSpPr>
            <p:spPr>
              <a:xfrm>
                <a:off x="354270" y="3656959"/>
                <a:ext cx="3864026" cy="523220"/>
              </a:xfrm>
              <a:prstGeom prst="rect">
                <a:avLst/>
              </a:prstGeom>
              <a:noFill/>
            </p:spPr>
            <p:txBody>
              <a:bodyPr wrap="square" lIns="91440" tIns="45720" rIns="91440" bIns="45720" anchor="t">
                <a:spAutoFit/>
              </a:bodyPr>
              <a:lstStyle/>
              <a:p>
                <a:pPr algn="ctr">
                  <a:defRPr/>
                </a:pPr>
                <a:r>
                  <a:rPr lang="fr-FR" sz="1400">
                    <a:solidFill>
                      <a:srgbClr val="FFFFFF"/>
                    </a:solidFill>
                  </a:rPr>
                  <a:t>Présenté le</a:t>
                </a:r>
                <a:r>
                  <a:rPr kumimoji="0" lang="fr-FR" sz="1400" i="0" u="none" strike="noStrike" kern="1200" cap="none" spc="0" normalizeH="0" baseline="0" noProof="0">
                    <a:ln>
                      <a:noFill/>
                    </a:ln>
                    <a:solidFill>
                      <a:srgbClr val="FFFFFF"/>
                    </a:solidFill>
                    <a:effectLst/>
                    <a:uLnTx/>
                    <a:uFillTx/>
                    <a:ea typeface="+mn-ea"/>
                    <a:cs typeface="+mn-cs"/>
                  </a:rPr>
                  <a:t> </a:t>
                </a:r>
                <a:r>
                  <a:rPr kumimoji="0" lang="fr-FR" sz="1400" b="1" i="0" u="none" strike="noStrike" kern="1200" cap="none" spc="0" normalizeH="0" baseline="0" noProof="0">
                    <a:ln>
                      <a:noFill/>
                    </a:ln>
                    <a:solidFill>
                      <a:srgbClr val="FFFFFF"/>
                    </a:solidFill>
                    <a:effectLst/>
                    <a:uLnTx/>
                    <a:uFillTx/>
                    <a:ea typeface="+mn-ea"/>
                    <a:cs typeface="+mn-cs"/>
                  </a:rPr>
                  <a:t>26 février 2025 </a:t>
                </a:r>
                <a:r>
                  <a:rPr kumimoji="0" lang="fr-FR" sz="1400" i="0" u="none" strike="noStrike" kern="1200" cap="none" spc="0" normalizeH="0" baseline="0" noProof="0">
                    <a:ln>
                      <a:noFill/>
                    </a:ln>
                    <a:solidFill>
                      <a:srgbClr val="FFFFFF"/>
                    </a:solidFill>
                    <a:effectLst/>
                    <a:uLnTx/>
                    <a:uFillTx/>
                    <a:ea typeface="+mn-ea"/>
                    <a:cs typeface="+mn-cs"/>
                  </a:rPr>
                  <a:t>par la </a:t>
                </a:r>
                <a:r>
                  <a:rPr lang="fr-FR" sz="1400">
                    <a:solidFill>
                      <a:srgbClr val="FFFFFF"/>
                    </a:solidFill>
                  </a:rPr>
                  <a:t>Commission</a:t>
                </a:r>
                <a:r>
                  <a:rPr kumimoji="0" lang="fr-FR" sz="1400" i="0" u="none" strike="noStrike" kern="1200" cap="none" spc="0" normalizeH="0" baseline="0" noProof="0">
                    <a:ln>
                      <a:noFill/>
                    </a:ln>
                    <a:solidFill>
                      <a:srgbClr val="FFFFFF"/>
                    </a:solidFill>
                    <a:effectLst/>
                    <a:uLnTx/>
                    <a:uFillTx/>
                    <a:ea typeface="+mn-ea"/>
                    <a:cs typeface="+mn-cs"/>
                  </a:rPr>
                  <a:t> européenne </a:t>
                </a:r>
              </a:p>
            </p:txBody>
          </p:sp>
        </p:grpSp>
      </p:grpSp>
      <p:pic>
        <p:nvPicPr>
          <p:cNvPr id="35" name="Graphique 34" descr="Ampoule et engrenage avec un remplissage uni">
            <a:extLst>
              <a:ext uri="{FF2B5EF4-FFF2-40B4-BE49-F238E27FC236}">
                <a16:creationId xmlns:a16="http://schemas.microsoft.com/office/drawing/2014/main" id="{C553F5DC-B1ED-C83E-2635-158689F99D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548" y="2324440"/>
            <a:ext cx="734375" cy="734375"/>
          </a:xfrm>
          <a:prstGeom prst="rect">
            <a:avLst/>
          </a:prstGeom>
        </p:spPr>
      </p:pic>
      <p:grpSp>
        <p:nvGrpSpPr>
          <p:cNvPr id="3" name="Groupe 2">
            <a:extLst>
              <a:ext uri="{FF2B5EF4-FFF2-40B4-BE49-F238E27FC236}">
                <a16:creationId xmlns:a16="http://schemas.microsoft.com/office/drawing/2014/main" id="{7FC89B18-CF7E-F272-74F0-19C7E4E901FC}"/>
              </a:ext>
            </a:extLst>
          </p:cNvPr>
          <p:cNvGrpSpPr/>
          <p:nvPr/>
        </p:nvGrpSpPr>
        <p:grpSpPr>
          <a:xfrm>
            <a:off x="7256283" y="1450384"/>
            <a:ext cx="3168535" cy="2352906"/>
            <a:chOff x="2210410" y="3439887"/>
            <a:chExt cx="2688453" cy="2352906"/>
          </a:xfrm>
        </p:grpSpPr>
        <p:sp>
          <p:nvSpPr>
            <p:cNvPr id="47" name="Rectangle : coins arrondis 46">
              <a:extLst>
                <a:ext uri="{FF2B5EF4-FFF2-40B4-BE49-F238E27FC236}">
                  <a16:creationId xmlns:a16="http://schemas.microsoft.com/office/drawing/2014/main" id="{13348676-1AD3-738A-C700-1CDD00269729}"/>
                </a:ext>
              </a:extLst>
            </p:cNvPr>
            <p:cNvSpPr/>
            <p:nvPr/>
          </p:nvSpPr>
          <p:spPr>
            <a:xfrm>
              <a:off x="2792861" y="3615240"/>
              <a:ext cx="1347593" cy="335794"/>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3B55"/>
                  </a:solidFill>
                </a:rPr>
                <a:t>CSRD</a:t>
              </a:r>
            </a:p>
          </p:txBody>
        </p:sp>
        <p:sp>
          <p:nvSpPr>
            <p:cNvPr id="52" name="ZoneTexte 51">
              <a:extLst>
                <a:ext uri="{FF2B5EF4-FFF2-40B4-BE49-F238E27FC236}">
                  <a16:creationId xmlns:a16="http://schemas.microsoft.com/office/drawing/2014/main" id="{619F6D05-7943-9182-CF8E-DC88F0643148}"/>
                </a:ext>
              </a:extLst>
            </p:cNvPr>
            <p:cNvSpPr txBox="1"/>
            <p:nvPr/>
          </p:nvSpPr>
          <p:spPr>
            <a:xfrm>
              <a:off x="2238592" y="4121421"/>
              <a:ext cx="2660271" cy="1477328"/>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fr-FR" sz="1400" b="1" dirty="0">
                  <a:solidFill>
                    <a:srgbClr val="004787"/>
                  </a:solidFill>
                </a:rPr>
                <a:t>Report de l’obligation </a:t>
              </a:r>
              <a:r>
                <a:rPr lang="fr-FR" sz="1400" dirty="0">
                  <a:solidFill>
                    <a:srgbClr val="004787"/>
                  </a:solidFill>
                </a:rPr>
                <a:t>pour les entreprises des vague 2* et 3</a:t>
              </a:r>
              <a:endParaRPr lang="fr-FR" sz="1400" b="1" dirty="0">
                <a:solidFill>
                  <a:srgbClr val="004787"/>
                </a:solidFill>
              </a:endParaRPr>
            </a:p>
            <a:p>
              <a:pPr marL="285750" indent="-285750">
                <a:spcAft>
                  <a:spcPts val="1200"/>
                </a:spcAft>
                <a:buFont typeface="Arial" panose="020B0604020202020204" pitchFamily="34" charset="0"/>
                <a:buChar char="•"/>
              </a:pPr>
              <a:r>
                <a:rPr lang="fr-FR" sz="1400" b="1" dirty="0">
                  <a:solidFill>
                    <a:srgbClr val="004787"/>
                  </a:solidFill>
                </a:rPr>
                <a:t>Révision des seuils d’application </a:t>
              </a:r>
            </a:p>
            <a:p>
              <a:pPr marL="285750" indent="-285750">
                <a:spcAft>
                  <a:spcPts val="1200"/>
                </a:spcAft>
                <a:buFont typeface="Arial" panose="020B0604020202020204" pitchFamily="34" charset="0"/>
                <a:buChar char="•"/>
              </a:pPr>
              <a:r>
                <a:rPr lang="fr-FR" sz="1400" b="1" dirty="0">
                  <a:solidFill>
                    <a:srgbClr val="004787"/>
                  </a:solidFill>
                </a:rPr>
                <a:t>Simplification des exigences </a:t>
              </a:r>
              <a:r>
                <a:rPr lang="fr-FR" sz="1400" dirty="0">
                  <a:solidFill>
                    <a:srgbClr val="004787"/>
                  </a:solidFill>
                </a:rPr>
                <a:t>– révision des ESRS</a:t>
              </a:r>
              <a:endParaRPr lang="fr-FR" sz="1400" dirty="0">
                <a:solidFill>
                  <a:srgbClr val="004787"/>
                </a:solidFill>
                <a:ea typeface="Calibri"/>
                <a:cs typeface="Calibri"/>
              </a:endParaRPr>
            </a:p>
          </p:txBody>
        </p:sp>
        <p:sp>
          <p:nvSpPr>
            <p:cNvPr id="58" name="Rectangle : coins arrondis 57">
              <a:extLst>
                <a:ext uri="{FF2B5EF4-FFF2-40B4-BE49-F238E27FC236}">
                  <a16:creationId xmlns:a16="http://schemas.microsoft.com/office/drawing/2014/main" id="{E6E984F8-51CC-C28B-99F9-B39BC3AC1C7B}"/>
                </a:ext>
              </a:extLst>
            </p:cNvPr>
            <p:cNvSpPr/>
            <p:nvPr/>
          </p:nvSpPr>
          <p:spPr>
            <a:xfrm>
              <a:off x="2210410" y="3439887"/>
              <a:ext cx="2512496" cy="2352906"/>
            </a:xfrm>
            <a:prstGeom prst="roundRect">
              <a:avLst/>
            </a:prstGeom>
            <a:noFill/>
            <a:ln w="28575">
              <a:solidFill>
                <a:srgbClr val="00BBC4">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3056213B-FDF9-8050-F1E1-A6A390B7DFB0}"/>
              </a:ext>
            </a:extLst>
          </p:cNvPr>
          <p:cNvSpPr txBox="1"/>
          <p:nvPr/>
        </p:nvSpPr>
        <p:spPr>
          <a:xfrm>
            <a:off x="286069" y="6027003"/>
            <a:ext cx="11070423" cy="830997"/>
          </a:xfrm>
          <a:prstGeom prst="rect">
            <a:avLst/>
          </a:prstGeom>
          <a:noFill/>
        </p:spPr>
        <p:txBody>
          <a:bodyPr wrap="square" lIns="91440" tIns="45720" rIns="91440" bIns="45720" anchor="t">
            <a:spAutoFit/>
          </a:bodyPr>
          <a:lstStyle/>
          <a:p>
            <a:r>
              <a:rPr lang="fr-FR" sz="1200" dirty="0">
                <a:solidFill>
                  <a:srgbClr val="004787"/>
                </a:solidFill>
              </a:rPr>
              <a:t>*Vague 2 : grandes entreprises non cotées dépassant deux des trois seuils : 250 salariés, 50 M€ CA, 25 M€ total bilan et grandes entreprises EIP entre 250 et 500 salariés</a:t>
            </a:r>
            <a:endParaRPr lang="fr-FR" sz="1200" dirty="0">
              <a:solidFill>
                <a:srgbClr val="004787"/>
              </a:solidFill>
              <a:ea typeface="Calibri"/>
              <a:cs typeface="Calibri"/>
            </a:endParaRPr>
          </a:p>
          <a:p>
            <a:r>
              <a:rPr lang="fr-FR" sz="1200" dirty="0">
                <a:solidFill>
                  <a:srgbClr val="004787"/>
                </a:solidFill>
              </a:rPr>
              <a:t>  Vague 3 : PME cotées (hors micro-entreprises)</a:t>
            </a:r>
            <a:endParaRPr lang="fr-FR" sz="1200" dirty="0">
              <a:solidFill>
                <a:srgbClr val="004787"/>
              </a:solidFill>
              <a:ea typeface="Calibri"/>
              <a:cs typeface="Calibri"/>
            </a:endParaRPr>
          </a:p>
          <a:p>
            <a:r>
              <a:rPr lang="fr-FR" sz="1200" dirty="0">
                <a:solidFill>
                  <a:srgbClr val="004787"/>
                </a:solidFill>
              </a:rPr>
              <a:t>** La proposition de la Commission européenne vise les grandes entreprises de plus de 1000 salariés. La proposition du Conseil vise les entreprises de plus de 1000 salariés et de plus de 450 M€ de CA. En attente d'un accord politique avec le Parlement (Trilogue) : sans doute pas avant début 2026.</a:t>
            </a:r>
            <a:endParaRPr lang="fr-FR" sz="1400" dirty="0">
              <a:ea typeface="Calibri"/>
              <a:cs typeface="Calibri"/>
            </a:endParaRPr>
          </a:p>
        </p:txBody>
      </p:sp>
      <p:sp>
        <p:nvSpPr>
          <p:cNvPr id="6" name="ZoneTexte 5">
            <a:extLst>
              <a:ext uri="{FF2B5EF4-FFF2-40B4-BE49-F238E27FC236}">
                <a16:creationId xmlns:a16="http://schemas.microsoft.com/office/drawing/2014/main" id="{4BF4F531-7706-2F7C-B1A0-10779356EDC7}"/>
              </a:ext>
            </a:extLst>
          </p:cNvPr>
          <p:cNvSpPr txBox="1"/>
          <p:nvPr/>
        </p:nvSpPr>
        <p:spPr>
          <a:xfrm>
            <a:off x="1565749" y="3875335"/>
            <a:ext cx="9197326" cy="1815882"/>
          </a:xfrm>
          <a:prstGeom prst="rect">
            <a:avLst/>
          </a:prstGeom>
          <a:noFill/>
          <a:ln w="12700">
            <a:solidFill>
              <a:srgbClr val="FF0000"/>
            </a:solidFill>
          </a:ln>
        </p:spPr>
        <p:txBody>
          <a:bodyPr wrap="square" rtlCol="0">
            <a:spAutoFit/>
          </a:bodyPr>
          <a:lstStyle/>
          <a:p>
            <a:pPr algn="just"/>
            <a:r>
              <a:rPr lang="fr-FR" sz="1400" b="1" dirty="0">
                <a:solidFill>
                  <a:srgbClr val="FF0000"/>
                </a:solidFill>
              </a:rPr>
              <a:t>Points à garder en tête pour suivre l’actualité VSME:</a:t>
            </a:r>
          </a:p>
          <a:p>
            <a:pPr marL="171450" indent="-171450" algn="just">
              <a:buFont typeface="Arial" panose="020B0604020202020204" pitchFamily="34" charset="0"/>
              <a:buChar char="•"/>
            </a:pPr>
            <a:endParaRPr lang="fr-FR" sz="1400" b="1" dirty="0">
              <a:solidFill>
                <a:srgbClr val="FF0000"/>
              </a:solidFill>
            </a:endParaRPr>
          </a:p>
          <a:p>
            <a:pPr marL="171450" indent="-171450" algn="just">
              <a:buFont typeface="Arial" panose="020B0604020202020204" pitchFamily="34" charset="0"/>
              <a:buChar char="•"/>
            </a:pPr>
            <a:r>
              <a:rPr lang="fr-FR" sz="1400" dirty="0">
                <a:solidFill>
                  <a:srgbClr val="004787"/>
                </a:solidFill>
              </a:rPr>
              <a:t>Seules les très grandes entreprises devraient être soumises à la CSRD amendée**.  Selon Omnibus, le périmètre des entités non soumises à un </a:t>
            </a:r>
            <a:r>
              <a:rPr lang="fr-FR" sz="1400" i="1" dirty="0" err="1">
                <a:solidFill>
                  <a:srgbClr val="004787"/>
                </a:solidFill>
              </a:rPr>
              <a:t>reporting</a:t>
            </a:r>
            <a:r>
              <a:rPr lang="fr-FR" sz="1400" i="1" dirty="0">
                <a:solidFill>
                  <a:srgbClr val="004787"/>
                </a:solidFill>
              </a:rPr>
              <a:t> </a:t>
            </a:r>
            <a:r>
              <a:rPr lang="fr-FR" sz="1400" dirty="0">
                <a:solidFill>
                  <a:srgbClr val="004787"/>
                </a:solidFill>
              </a:rPr>
              <a:t>obligatoire devrait donc être considérablement élargi. </a:t>
            </a:r>
            <a:endParaRPr lang="fr-FR" sz="1400" dirty="0">
              <a:solidFill>
                <a:srgbClr val="004787"/>
              </a:solidFill>
              <a:ea typeface="Calibri"/>
              <a:cs typeface="Calibri"/>
            </a:endParaRPr>
          </a:p>
          <a:p>
            <a:pPr marL="171450" indent="-171450" algn="just">
              <a:buFont typeface="Arial" panose="020B0604020202020204" pitchFamily="34" charset="0"/>
              <a:buChar char="•"/>
            </a:pPr>
            <a:endParaRPr lang="fr-FR" sz="1400" dirty="0">
              <a:solidFill>
                <a:srgbClr val="004787"/>
              </a:solidFill>
            </a:endParaRPr>
          </a:p>
          <a:p>
            <a:pPr marL="171450" indent="-171450" algn="just">
              <a:buFont typeface="Arial" panose="020B0604020202020204" pitchFamily="34" charset="0"/>
              <a:buChar char="•"/>
            </a:pPr>
            <a:r>
              <a:rPr lang="fr-FR" sz="1400" dirty="0">
                <a:solidFill>
                  <a:srgbClr val="004787"/>
                </a:solidFill>
              </a:rPr>
              <a:t>Recommandation à venir de la Commission européenne sur VSME.</a:t>
            </a:r>
          </a:p>
          <a:p>
            <a:pPr marL="171450" indent="-171450" algn="just">
              <a:buFont typeface="Arial" panose="020B0604020202020204" pitchFamily="34" charset="0"/>
              <a:buChar char="•"/>
            </a:pPr>
            <a:endParaRPr lang="fr-FR" sz="1400" dirty="0">
              <a:solidFill>
                <a:srgbClr val="004787"/>
              </a:solidFill>
            </a:endParaRPr>
          </a:p>
          <a:p>
            <a:pPr marL="171450" indent="-171450" algn="just">
              <a:buFont typeface="Arial" panose="020B0604020202020204" pitchFamily="34" charset="0"/>
              <a:buChar char="•"/>
            </a:pPr>
            <a:r>
              <a:rPr lang="fr-FR" sz="1400" dirty="0">
                <a:solidFill>
                  <a:srgbClr val="004787"/>
                </a:solidFill>
              </a:rPr>
              <a:t>Adoption prévue par le paquet Omnibus I prévoit de normes de </a:t>
            </a:r>
            <a:r>
              <a:rPr lang="fr-FR" sz="1400" i="1" dirty="0" err="1">
                <a:solidFill>
                  <a:srgbClr val="004787"/>
                </a:solidFill>
              </a:rPr>
              <a:t>reporting</a:t>
            </a:r>
            <a:r>
              <a:rPr lang="fr-FR" sz="1400" i="1" dirty="0">
                <a:solidFill>
                  <a:srgbClr val="004787"/>
                </a:solidFill>
              </a:rPr>
              <a:t> </a:t>
            </a:r>
            <a:r>
              <a:rPr lang="fr-FR" sz="1400" dirty="0">
                <a:solidFill>
                  <a:srgbClr val="004787"/>
                </a:solidFill>
              </a:rPr>
              <a:t>volontaire « fondées sur la norme VSME ».</a:t>
            </a:r>
            <a:endParaRPr lang="fr-FR" sz="1400" dirty="0">
              <a:solidFill>
                <a:srgbClr val="004787"/>
              </a:solidFill>
              <a:ea typeface="Calibri"/>
              <a:cs typeface="Calibri"/>
            </a:endParaRPr>
          </a:p>
        </p:txBody>
      </p:sp>
      <p:pic>
        <p:nvPicPr>
          <p:cNvPr id="12" name="Graphique 11" descr="Flèches de chevron avec un remplissage uni">
            <a:extLst>
              <a:ext uri="{FF2B5EF4-FFF2-40B4-BE49-F238E27FC236}">
                <a16:creationId xmlns:a16="http://schemas.microsoft.com/office/drawing/2014/main" id="{4E41CB63-F830-4835-0606-A21B891A3F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260" y="4130298"/>
            <a:ext cx="734711" cy="734711"/>
          </a:xfrm>
          <a:prstGeom prst="rect">
            <a:avLst/>
          </a:prstGeom>
        </p:spPr>
      </p:pic>
      <p:pic>
        <p:nvPicPr>
          <p:cNvPr id="15" name="Graphique 14" descr="Cible contour">
            <a:extLst>
              <a:ext uri="{FF2B5EF4-FFF2-40B4-BE49-F238E27FC236}">
                <a16:creationId xmlns:a16="http://schemas.microsoft.com/office/drawing/2014/main" id="{ACEE35B0-DC99-15A6-85FB-D1CC16A8A0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6463" y="2266895"/>
            <a:ext cx="734375" cy="734375"/>
          </a:xfrm>
          <a:prstGeom prst="rect">
            <a:avLst/>
          </a:prstGeom>
        </p:spPr>
      </p:pic>
      <p:sp>
        <p:nvSpPr>
          <p:cNvPr id="13" name="ZoneTexte 12">
            <a:extLst>
              <a:ext uri="{FF2B5EF4-FFF2-40B4-BE49-F238E27FC236}">
                <a16:creationId xmlns:a16="http://schemas.microsoft.com/office/drawing/2014/main" id="{764052EB-440A-CE7D-9942-864F618822D9}"/>
              </a:ext>
            </a:extLst>
          </p:cNvPr>
          <p:cNvSpPr txBox="1"/>
          <p:nvPr/>
        </p:nvSpPr>
        <p:spPr>
          <a:xfrm>
            <a:off x="10232526" y="144202"/>
            <a:ext cx="1857180" cy="369460"/>
          </a:xfrm>
          <a:prstGeom prst="rect">
            <a:avLst/>
          </a:prstGeom>
          <a:noFill/>
          <a:ln>
            <a:solidFill>
              <a:schemeClr val="tx1"/>
            </a:solidFill>
          </a:ln>
        </p:spPr>
        <p:txBody>
          <a:bodyPr wrap="square" rtlCol="0">
            <a:spAutoFit/>
          </a:bodyPr>
          <a:lstStyle/>
          <a:p>
            <a:pPr algn="ctr"/>
            <a:r>
              <a:rPr lang="fr-FR" b="1" dirty="0"/>
              <a:t>Slide facultative</a:t>
            </a:r>
          </a:p>
        </p:txBody>
      </p:sp>
    </p:spTree>
    <p:extLst>
      <p:ext uri="{BB962C8B-B14F-4D97-AF65-F5344CB8AC3E}">
        <p14:creationId xmlns:p14="http://schemas.microsoft.com/office/powerpoint/2010/main" val="242156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D32C-4A45-8383-7080-EE8BB02262D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0D39294-8123-161E-23E9-0207E4DCF565}"/>
              </a:ext>
            </a:extLst>
          </p:cNvPr>
          <p:cNvSpPr>
            <a:spLocks noGrp="1"/>
          </p:cNvSpPr>
          <p:nvPr>
            <p:ph type="title"/>
          </p:nvPr>
        </p:nvSpPr>
        <p:spPr/>
        <p:txBody>
          <a:bodyPr vert="horz" lIns="91440" tIns="45720" rIns="91440" bIns="45720" rtlCol="0" anchor="ctr">
            <a:normAutofit/>
          </a:bodyPr>
          <a:lstStyle/>
          <a:p>
            <a:pPr algn="l"/>
            <a:r>
              <a:rPr lang="fr-FR" sz="2400" dirty="0">
                <a:solidFill>
                  <a:schemeClr val="tx1"/>
                </a:solidFill>
                <a:latin typeface="+mn-lt"/>
              </a:rPr>
              <a:t>1.2 Un contexte qui renforce le rôle sociétal des entreprises</a:t>
            </a:r>
            <a:br>
              <a:rPr lang="fr-FR" sz="2400" dirty="0">
                <a:solidFill>
                  <a:schemeClr val="tx1"/>
                </a:solidFill>
                <a:latin typeface="+mn-lt"/>
              </a:rPr>
            </a:br>
            <a:br>
              <a:rPr lang="fr-FR" sz="2400" dirty="0">
                <a:solidFill>
                  <a:schemeClr val="tx1"/>
                </a:solidFill>
                <a:latin typeface="+mn-lt"/>
              </a:rPr>
            </a:br>
            <a:endParaRPr lang="fr-FR" sz="2400" dirty="0">
              <a:solidFill>
                <a:schemeClr val="tx1"/>
              </a:solidFill>
              <a:latin typeface="+mn-lt"/>
            </a:endParaRPr>
          </a:p>
        </p:txBody>
      </p:sp>
      <p:sp>
        <p:nvSpPr>
          <p:cNvPr id="5" name="Rectangle : coins arrondis 4">
            <a:extLst>
              <a:ext uri="{FF2B5EF4-FFF2-40B4-BE49-F238E27FC236}">
                <a16:creationId xmlns:a16="http://schemas.microsoft.com/office/drawing/2014/main" id="{4FEA0370-013B-0D43-68AF-555A98747531}"/>
              </a:ext>
            </a:extLst>
          </p:cNvPr>
          <p:cNvSpPr/>
          <p:nvPr/>
        </p:nvSpPr>
        <p:spPr>
          <a:xfrm>
            <a:off x="2031632" y="1307279"/>
            <a:ext cx="2470434" cy="780585"/>
          </a:xfrm>
          <a:prstGeom prst="roundRect">
            <a:avLst/>
          </a:prstGeom>
          <a:solidFill>
            <a:srgbClr val="004787">
              <a:alpha val="80000"/>
            </a:srgbClr>
          </a:solidFill>
          <a:ln w="19050">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Une </a:t>
            </a:r>
            <a:r>
              <a:rPr lang="fr-FR" sz="1600" b="1"/>
              <a:t>réalité climatique </a:t>
            </a:r>
            <a:r>
              <a:rPr lang="fr-FR" sz="1600"/>
              <a:t>et </a:t>
            </a:r>
            <a:r>
              <a:rPr lang="fr-FR" sz="1600" b="1"/>
              <a:t>écologique</a:t>
            </a:r>
            <a:r>
              <a:rPr lang="fr-FR" sz="1600"/>
              <a:t> sans précédent</a:t>
            </a:r>
          </a:p>
        </p:txBody>
      </p:sp>
      <p:sp>
        <p:nvSpPr>
          <p:cNvPr id="6" name="Flèche : chevron 5">
            <a:extLst>
              <a:ext uri="{FF2B5EF4-FFF2-40B4-BE49-F238E27FC236}">
                <a16:creationId xmlns:a16="http://schemas.microsoft.com/office/drawing/2014/main" id="{431F14A2-D9E9-87D6-BF90-DB4AE291A542}"/>
              </a:ext>
            </a:extLst>
          </p:cNvPr>
          <p:cNvSpPr/>
          <p:nvPr/>
        </p:nvSpPr>
        <p:spPr>
          <a:xfrm rot="5400000">
            <a:off x="4439842" y="4507779"/>
            <a:ext cx="445023" cy="326223"/>
          </a:xfrm>
          <a:prstGeom prst="chevron">
            <a:avLst/>
          </a:prstGeom>
          <a:solidFill>
            <a:srgbClr val="003B55">
              <a:alpha val="80000"/>
            </a:srgbClr>
          </a:solidFill>
          <a:ln>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 chevron 6">
            <a:extLst>
              <a:ext uri="{FF2B5EF4-FFF2-40B4-BE49-F238E27FC236}">
                <a16:creationId xmlns:a16="http://schemas.microsoft.com/office/drawing/2014/main" id="{CC82AA14-165E-5C07-5F2B-64FF8900B63C}"/>
              </a:ext>
            </a:extLst>
          </p:cNvPr>
          <p:cNvSpPr/>
          <p:nvPr/>
        </p:nvSpPr>
        <p:spPr>
          <a:xfrm rot="5400000">
            <a:off x="1621554" y="4511904"/>
            <a:ext cx="445023" cy="326223"/>
          </a:xfrm>
          <a:prstGeom prst="chevron">
            <a:avLst/>
          </a:prstGeom>
          <a:solidFill>
            <a:srgbClr val="003B55">
              <a:alpha val="80000"/>
            </a:srgbClr>
          </a:solidFill>
          <a:ln>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 coins arrondis 7">
            <a:extLst>
              <a:ext uri="{FF2B5EF4-FFF2-40B4-BE49-F238E27FC236}">
                <a16:creationId xmlns:a16="http://schemas.microsoft.com/office/drawing/2014/main" id="{1FA34FFC-02DE-EE49-90A2-37D37974E954}"/>
              </a:ext>
            </a:extLst>
          </p:cNvPr>
          <p:cNvSpPr/>
          <p:nvPr/>
        </p:nvSpPr>
        <p:spPr>
          <a:xfrm>
            <a:off x="7561021" y="1380513"/>
            <a:ext cx="2421523" cy="780585"/>
          </a:xfrm>
          <a:prstGeom prst="roundRect">
            <a:avLst/>
          </a:prstGeom>
          <a:noFill/>
          <a:ln w="28575">
            <a:solidFill>
              <a:srgbClr val="003B55">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003B55"/>
                </a:solidFill>
              </a:rPr>
              <a:t>Une </a:t>
            </a:r>
            <a:r>
              <a:rPr lang="fr-FR" sz="1600" b="1">
                <a:solidFill>
                  <a:srgbClr val="003B55"/>
                </a:solidFill>
              </a:rPr>
              <a:t>crise sociale </a:t>
            </a:r>
            <a:r>
              <a:rPr lang="fr-FR" sz="1600">
                <a:solidFill>
                  <a:srgbClr val="003B55"/>
                </a:solidFill>
              </a:rPr>
              <a:t>et </a:t>
            </a:r>
            <a:r>
              <a:rPr lang="fr-FR" sz="1600" b="1">
                <a:solidFill>
                  <a:srgbClr val="003B55"/>
                </a:solidFill>
              </a:rPr>
              <a:t>économique</a:t>
            </a:r>
            <a:r>
              <a:rPr lang="fr-FR" sz="1600">
                <a:solidFill>
                  <a:srgbClr val="003B55"/>
                </a:solidFill>
              </a:rPr>
              <a:t> croissante</a:t>
            </a:r>
          </a:p>
        </p:txBody>
      </p:sp>
      <p:pic>
        <p:nvPicPr>
          <p:cNvPr id="1026" name="Picture 2" descr="Climat : le nombre de catastrophes a été multiplié par cinq en 50 ans ...">
            <a:extLst>
              <a:ext uri="{FF2B5EF4-FFF2-40B4-BE49-F238E27FC236}">
                <a16:creationId xmlns:a16="http://schemas.microsoft.com/office/drawing/2014/main" id="{22D66448-F5F0-900B-187D-42BE96744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505" y="2588260"/>
            <a:ext cx="3356561" cy="165735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a:extLst>
              <a:ext uri="{FF2B5EF4-FFF2-40B4-BE49-F238E27FC236}">
                <a16:creationId xmlns:a16="http://schemas.microsoft.com/office/drawing/2014/main" id="{4B449716-91AA-8AE7-8F68-5FAD24E0326E}"/>
              </a:ext>
            </a:extLst>
          </p:cNvPr>
          <p:cNvCxnSpPr>
            <a:cxnSpLocks/>
            <a:endCxn id="5" idx="2"/>
          </p:cNvCxnSpPr>
          <p:nvPr/>
        </p:nvCxnSpPr>
        <p:spPr>
          <a:xfrm flipV="1">
            <a:off x="3266849" y="2087864"/>
            <a:ext cx="0" cy="508016"/>
          </a:xfrm>
          <a:prstGeom prst="line">
            <a:avLst/>
          </a:prstGeom>
          <a:ln w="57150">
            <a:solidFill>
              <a:srgbClr val="004787">
                <a:alpha val="80000"/>
              </a:srgbClr>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0FFF78DD-9AF7-0670-E87F-D8CE1D2078AF}"/>
              </a:ext>
            </a:extLst>
          </p:cNvPr>
          <p:cNvGrpSpPr/>
          <p:nvPr/>
        </p:nvGrpSpPr>
        <p:grpSpPr>
          <a:xfrm>
            <a:off x="710275" y="4996780"/>
            <a:ext cx="5219539" cy="1086430"/>
            <a:chOff x="859775" y="5089975"/>
            <a:chExt cx="4965548" cy="800100"/>
          </a:xfrm>
        </p:grpSpPr>
        <p:grpSp>
          <p:nvGrpSpPr>
            <p:cNvPr id="39" name="Groupe 38">
              <a:extLst>
                <a:ext uri="{FF2B5EF4-FFF2-40B4-BE49-F238E27FC236}">
                  <a16:creationId xmlns:a16="http://schemas.microsoft.com/office/drawing/2014/main" id="{D14CB405-297D-ACDE-A1AB-9E59AF1C3674}"/>
                </a:ext>
              </a:extLst>
            </p:cNvPr>
            <p:cNvGrpSpPr/>
            <p:nvPr/>
          </p:nvGrpSpPr>
          <p:grpSpPr>
            <a:xfrm>
              <a:off x="859775" y="5089975"/>
              <a:ext cx="2273342" cy="800100"/>
              <a:chOff x="859775" y="5089975"/>
              <a:chExt cx="2273342" cy="800100"/>
            </a:xfrm>
          </p:grpSpPr>
          <p:sp>
            <p:nvSpPr>
              <p:cNvPr id="13" name="ZoneTexte 12">
                <a:extLst>
                  <a:ext uri="{FF2B5EF4-FFF2-40B4-BE49-F238E27FC236}">
                    <a16:creationId xmlns:a16="http://schemas.microsoft.com/office/drawing/2014/main" id="{00157241-AD11-2A4A-FE5F-B9CEAA5B2270}"/>
                  </a:ext>
                </a:extLst>
              </p:cNvPr>
              <p:cNvSpPr txBox="1"/>
              <p:nvPr/>
            </p:nvSpPr>
            <p:spPr>
              <a:xfrm>
                <a:off x="859775" y="5173490"/>
                <a:ext cx="2273342" cy="611987"/>
              </a:xfrm>
              <a:prstGeom prst="rect">
                <a:avLst/>
              </a:prstGeom>
              <a:noFill/>
            </p:spPr>
            <p:txBody>
              <a:bodyPr wrap="square">
                <a:spAutoFit/>
              </a:bodyPr>
              <a:lstStyle/>
              <a:p>
                <a:pPr algn="ctr"/>
                <a:r>
                  <a:rPr lang="fr-FR" sz="1600">
                    <a:solidFill>
                      <a:srgbClr val="004787"/>
                    </a:solidFill>
                  </a:rPr>
                  <a:t>Des </a:t>
                </a:r>
                <a:r>
                  <a:rPr lang="fr-FR" sz="1600" b="1">
                    <a:solidFill>
                      <a:srgbClr val="004787"/>
                    </a:solidFill>
                  </a:rPr>
                  <a:t>aléas climatiques </a:t>
                </a:r>
                <a:r>
                  <a:rPr lang="fr-FR" sz="1600">
                    <a:solidFill>
                      <a:srgbClr val="004787"/>
                    </a:solidFill>
                  </a:rPr>
                  <a:t>qui accentuent le nombre de </a:t>
                </a:r>
                <a:r>
                  <a:rPr lang="fr-FR" sz="1600" b="1">
                    <a:solidFill>
                      <a:srgbClr val="004787"/>
                    </a:solidFill>
                  </a:rPr>
                  <a:t>catastrophes naturelles </a:t>
                </a:r>
              </a:p>
            </p:txBody>
          </p:sp>
          <p:sp>
            <p:nvSpPr>
              <p:cNvPr id="17" name="Rectangle : coins arrondis 16">
                <a:extLst>
                  <a:ext uri="{FF2B5EF4-FFF2-40B4-BE49-F238E27FC236}">
                    <a16:creationId xmlns:a16="http://schemas.microsoft.com/office/drawing/2014/main" id="{D3521607-FB44-D197-ABBE-14942474A243}"/>
                  </a:ext>
                </a:extLst>
              </p:cNvPr>
              <p:cNvSpPr/>
              <p:nvPr/>
            </p:nvSpPr>
            <p:spPr>
              <a:xfrm>
                <a:off x="908348" y="5089975"/>
                <a:ext cx="2176199" cy="800100"/>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8" name="Groupe 37">
              <a:extLst>
                <a:ext uri="{FF2B5EF4-FFF2-40B4-BE49-F238E27FC236}">
                  <a16:creationId xmlns:a16="http://schemas.microsoft.com/office/drawing/2014/main" id="{0797DB2A-0022-841D-1DE8-108675B22E75}"/>
                </a:ext>
              </a:extLst>
            </p:cNvPr>
            <p:cNvGrpSpPr/>
            <p:nvPr/>
          </p:nvGrpSpPr>
          <p:grpSpPr>
            <a:xfrm>
              <a:off x="3551980" y="5089975"/>
              <a:ext cx="2273343" cy="800100"/>
              <a:chOff x="3551980" y="5089975"/>
              <a:chExt cx="2273343" cy="800100"/>
            </a:xfrm>
          </p:grpSpPr>
          <p:sp>
            <p:nvSpPr>
              <p:cNvPr id="18" name="ZoneTexte 17">
                <a:extLst>
                  <a:ext uri="{FF2B5EF4-FFF2-40B4-BE49-F238E27FC236}">
                    <a16:creationId xmlns:a16="http://schemas.microsoft.com/office/drawing/2014/main" id="{33185161-6D5C-C644-B241-86FBCF30B7E5}"/>
                  </a:ext>
                </a:extLst>
              </p:cNvPr>
              <p:cNvSpPr txBox="1"/>
              <p:nvPr/>
            </p:nvSpPr>
            <p:spPr>
              <a:xfrm>
                <a:off x="3551980" y="5178808"/>
                <a:ext cx="2273343" cy="611987"/>
              </a:xfrm>
              <a:prstGeom prst="rect">
                <a:avLst/>
              </a:prstGeom>
              <a:noFill/>
            </p:spPr>
            <p:txBody>
              <a:bodyPr wrap="square">
                <a:spAutoFit/>
              </a:bodyPr>
              <a:lstStyle/>
              <a:p>
                <a:pPr algn="ctr"/>
                <a:r>
                  <a:rPr lang="fr-FR" sz="1600">
                    <a:solidFill>
                      <a:srgbClr val="004787"/>
                    </a:solidFill>
                  </a:rPr>
                  <a:t>Un </a:t>
                </a:r>
                <a:r>
                  <a:rPr lang="fr-FR" sz="1600" b="1">
                    <a:solidFill>
                      <a:srgbClr val="004787"/>
                    </a:solidFill>
                  </a:rPr>
                  <a:t>impact direct </a:t>
                </a:r>
                <a:r>
                  <a:rPr lang="fr-FR" sz="1600">
                    <a:solidFill>
                      <a:srgbClr val="004787"/>
                    </a:solidFill>
                  </a:rPr>
                  <a:t>sur les populations, écosystèmes et économies </a:t>
                </a:r>
              </a:p>
            </p:txBody>
          </p:sp>
          <p:sp>
            <p:nvSpPr>
              <p:cNvPr id="19" name="Rectangle : coins arrondis 18">
                <a:extLst>
                  <a:ext uri="{FF2B5EF4-FFF2-40B4-BE49-F238E27FC236}">
                    <a16:creationId xmlns:a16="http://schemas.microsoft.com/office/drawing/2014/main" id="{76EF6472-5B39-A8F8-38BC-CE89BBB2DCA8}"/>
                  </a:ext>
                </a:extLst>
              </p:cNvPr>
              <p:cNvSpPr/>
              <p:nvPr/>
            </p:nvSpPr>
            <p:spPr>
              <a:xfrm>
                <a:off x="3590588" y="5089975"/>
                <a:ext cx="2176199" cy="800100"/>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6" name="Connecteur droit 25">
              <a:extLst>
                <a:ext uri="{FF2B5EF4-FFF2-40B4-BE49-F238E27FC236}">
                  <a16:creationId xmlns:a16="http://schemas.microsoft.com/office/drawing/2014/main" id="{7BF2124B-EC3A-6161-AC2A-09F25B13E853}"/>
                </a:ext>
              </a:extLst>
            </p:cNvPr>
            <p:cNvCxnSpPr>
              <a:cxnSpLocks/>
              <a:stCxn id="19" idx="1"/>
              <a:endCxn id="17" idx="3"/>
            </p:cNvCxnSpPr>
            <p:nvPr/>
          </p:nvCxnSpPr>
          <p:spPr>
            <a:xfrm flipH="1">
              <a:off x="3084547" y="5490025"/>
              <a:ext cx="506041" cy="0"/>
            </a:xfrm>
            <a:prstGeom prst="line">
              <a:avLst/>
            </a:prstGeom>
            <a:ln w="57150">
              <a:solidFill>
                <a:srgbClr val="004787">
                  <a:alpha val="80000"/>
                </a:srgbClr>
              </a:solidFill>
            </a:ln>
          </p:spPr>
          <p:style>
            <a:lnRef idx="1">
              <a:schemeClr val="accent1"/>
            </a:lnRef>
            <a:fillRef idx="0">
              <a:schemeClr val="accent1"/>
            </a:fillRef>
            <a:effectRef idx="0">
              <a:schemeClr val="accent1"/>
            </a:effectRef>
            <a:fontRef idx="minor">
              <a:schemeClr val="tx1"/>
            </a:fontRef>
          </p:style>
        </p:cxnSp>
      </p:grpSp>
      <p:pic>
        <p:nvPicPr>
          <p:cNvPr id="29" name="Graphique 28" descr="Flèches de chevron avec un remplissage uni">
            <a:extLst>
              <a:ext uri="{FF2B5EF4-FFF2-40B4-BE49-F238E27FC236}">
                <a16:creationId xmlns:a16="http://schemas.microsoft.com/office/drawing/2014/main" id="{DFC06A93-92F0-40C5-57C8-28830CCCA4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1420" y="2906054"/>
            <a:ext cx="767613" cy="767613"/>
          </a:xfrm>
          <a:prstGeom prst="rect">
            <a:avLst/>
          </a:prstGeom>
        </p:spPr>
      </p:pic>
      <p:grpSp>
        <p:nvGrpSpPr>
          <p:cNvPr id="3" name="Groupe 2">
            <a:extLst>
              <a:ext uri="{FF2B5EF4-FFF2-40B4-BE49-F238E27FC236}">
                <a16:creationId xmlns:a16="http://schemas.microsoft.com/office/drawing/2014/main" id="{A7956BF2-4FE4-BFEE-E4E3-61E6922F069F}"/>
              </a:ext>
            </a:extLst>
          </p:cNvPr>
          <p:cNvGrpSpPr/>
          <p:nvPr/>
        </p:nvGrpSpPr>
        <p:grpSpPr>
          <a:xfrm>
            <a:off x="6142135" y="3144884"/>
            <a:ext cx="5239810" cy="1168273"/>
            <a:chOff x="6754307" y="4091778"/>
            <a:chExt cx="4876531" cy="800100"/>
          </a:xfrm>
        </p:grpSpPr>
        <p:sp>
          <p:nvSpPr>
            <p:cNvPr id="32" name="Rectangle : coins arrondis 31">
              <a:extLst>
                <a:ext uri="{FF2B5EF4-FFF2-40B4-BE49-F238E27FC236}">
                  <a16:creationId xmlns:a16="http://schemas.microsoft.com/office/drawing/2014/main" id="{B398DD9C-AA14-3C94-2D43-AC4DCCAB3023}"/>
                </a:ext>
              </a:extLst>
            </p:cNvPr>
            <p:cNvSpPr/>
            <p:nvPr/>
          </p:nvSpPr>
          <p:spPr>
            <a:xfrm>
              <a:off x="6754307" y="4091778"/>
              <a:ext cx="2257497" cy="800100"/>
            </a:xfrm>
            <a:prstGeom prst="roundRect">
              <a:avLst/>
            </a:prstGeom>
            <a:solidFill>
              <a:srgbClr val="003B55">
                <a:alpha val="80000"/>
              </a:srgbClr>
            </a:solidFill>
            <a:ln w="19050">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a:t>Inflation</a:t>
              </a:r>
              <a:r>
                <a:rPr lang="fr-FR" sz="1600"/>
                <a:t> - </a:t>
              </a:r>
              <a:r>
                <a:rPr lang="fr-FR" sz="1600" b="1"/>
                <a:t>précarisation</a:t>
              </a:r>
              <a:r>
                <a:rPr lang="fr-FR" sz="1600"/>
                <a:t> de l’emploi et  </a:t>
              </a:r>
              <a:r>
                <a:rPr lang="fr-FR" sz="1600" b="1"/>
                <a:t>transformation</a:t>
              </a:r>
              <a:r>
                <a:rPr lang="fr-FR" sz="1600"/>
                <a:t> des marchés du travail</a:t>
              </a:r>
            </a:p>
          </p:txBody>
        </p:sp>
        <p:sp>
          <p:nvSpPr>
            <p:cNvPr id="35" name="Rectangle : coins arrondis 34">
              <a:extLst>
                <a:ext uri="{FF2B5EF4-FFF2-40B4-BE49-F238E27FC236}">
                  <a16:creationId xmlns:a16="http://schemas.microsoft.com/office/drawing/2014/main" id="{976F145B-0090-EB6A-485B-15B1ED8F3593}"/>
                </a:ext>
              </a:extLst>
            </p:cNvPr>
            <p:cNvSpPr/>
            <p:nvPr/>
          </p:nvSpPr>
          <p:spPr>
            <a:xfrm>
              <a:off x="9377201" y="4091778"/>
              <a:ext cx="2253637" cy="800100"/>
            </a:xfrm>
            <a:prstGeom prst="roundRect">
              <a:avLst/>
            </a:prstGeom>
            <a:solidFill>
              <a:srgbClr val="003B55">
                <a:alpha val="80000"/>
              </a:srgbClr>
            </a:solidFill>
            <a:ln w="19050">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Hausse des attentes des Parties prenantes : </a:t>
              </a:r>
              <a:r>
                <a:rPr lang="fr-FR" sz="1600" b="1"/>
                <a:t>engagements concrets </a:t>
              </a:r>
              <a:r>
                <a:rPr lang="fr-FR" sz="1600"/>
                <a:t>en faveur d’une économie plus </a:t>
              </a:r>
              <a:r>
                <a:rPr lang="fr-FR" sz="1600" b="1"/>
                <a:t>juste</a:t>
              </a:r>
              <a:r>
                <a:rPr lang="fr-FR" sz="1600"/>
                <a:t> et </a:t>
              </a:r>
              <a:r>
                <a:rPr lang="fr-FR" sz="1600" b="1"/>
                <a:t>inclusive </a:t>
              </a:r>
            </a:p>
            <a:p>
              <a:pPr algn="ctr"/>
              <a:endParaRPr lang="fr-FR" sz="1400"/>
            </a:p>
          </p:txBody>
        </p:sp>
        <p:cxnSp>
          <p:nvCxnSpPr>
            <p:cNvPr id="40" name="Connecteur droit 39">
              <a:extLst>
                <a:ext uri="{FF2B5EF4-FFF2-40B4-BE49-F238E27FC236}">
                  <a16:creationId xmlns:a16="http://schemas.microsoft.com/office/drawing/2014/main" id="{06B3CA60-1FF5-A048-9896-7C2E5D72FA8A}"/>
                </a:ext>
              </a:extLst>
            </p:cNvPr>
            <p:cNvCxnSpPr>
              <a:cxnSpLocks/>
              <a:stCxn id="35" idx="1"/>
            </p:cNvCxnSpPr>
            <p:nvPr/>
          </p:nvCxnSpPr>
          <p:spPr>
            <a:xfrm flipH="1">
              <a:off x="9011804" y="4491828"/>
              <a:ext cx="365397" cy="0"/>
            </a:xfrm>
            <a:prstGeom prst="line">
              <a:avLst/>
            </a:prstGeom>
            <a:solidFill>
              <a:srgbClr val="003B55">
                <a:alpha val="80000"/>
              </a:srgbClr>
            </a:solidFill>
            <a:ln w="38100">
              <a:solidFill>
                <a:srgbClr val="003B55">
                  <a:alpha val="80000"/>
                </a:srgbClr>
              </a:solidFill>
            </a:ln>
          </p:spPr>
          <p:style>
            <a:lnRef idx="2">
              <a:schemeClr val="accent1">
                <a:shade val="15000"/>
              </a:schemeClr>
            </a:lnRef>
            <a:fillRef idx="1">
              <a:schemeClr val="accent1"/>
            </a:fillRef>
            <a:effectRef idx="0">
              <a:schemeClr val="accent1"/>
            </a:effectRef>
            <a:fontRef idx="minor">
              <a:schemeClr val="lt1"/>
            </a:fontRef>
          </p:style>
        </p:cxnSp>
      </p:grpSp>
      <p:sp>
        <p:nvSpPr>
          <p:cNvPr id="42" name="Flèche : chevron 41">
            <a:extLst>
              <a:ext uri="{FF2B5EF4-FFF2-40B4-BE49-F238E27FC236}">
                <a16:creationId xmlns:a16="http://schemas.microsoft.com/office/drawing/2014/main" id="{85D7994D-BFB5-B85D-2C23-B10330B541DC}"/>
              </a:ext>
            </a:extLst>
          </p:cNvPr>
          <p:cNvSpPr/>
          <p:nvPr/>
        </p:nvSpPr>
        <p:spPr>
          <a:xfrm rot="5400000">
            <a:off x="8539529" y="2452245"/>
            <a:ext cx="445023" cy="326223"/>
          </a:xfrm>
          <a:prstGeom prst="chevron">
            <a:avLst/>
          </a:prstGeom>
          <a:solidFill>
            <a:srgbClr val="003B55">
              <a:alpha val="80000"/>
            </a:srgbClr>
          </a:solidFill>
          <a:ln>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00EF047E-BDFC-4C41-EE68-E279DFF53826}"/>
              </a:ext>
            </a:extLst>
          </p:cNvPr>
          <p:cNvSpPr txBox="1"/>
          <p:nvPr/>
        </p:nvSpPr>
        <p:spPr>
          <a:xfrm>
            <a:off x="7163886" y="4612941"/>
            <a:ext cx="3593072" cy="1323439"/>
          </a:xfrm>
          <a:prstGeom prst="rect">
            <a:avLst/>
          </a:prstGeom>
          <a:noFill/>
        </p:spPr>
        <p:txBody>
          <a:bodyPr wrap="square">
            <a:spAutoFit/>
          </a:bodyPr>
          <a:lstStyle/>
          <a:p>
            <a:endParaRPr lang="fr-FR" sz="1600">
              <a:solidFill>
                <a:srgbClr val="004787"/>
              </a:solidFill>
            </a:endParaRPr>
          </a:p>
          <a:p>
            <a:pPr marL="285750" indent="-285750">
              <a:buFont typeface="Arial" panose="020B0604020202020204" pitchFamily="34" charset="0"/>
              <a:buChar char="•"/>
            </a:pPr>
            <a:r>
              <a:rPr lang="fr-FR" sz="1600">
                <a:solidFill>
                  <a:srgbClr val="004787"/>
                </a:solidFill>
              </a:rPr>
              <a:t>Tensions </a:t>
            </a:r>
            <a:r>
              <a:rPr lang="fr-FR" sz="1600" b="1">
                <a:solidFill>
                  <a:srgbClr val="004787"/>
                </a:solidFill>
              </a:rPr>
              <a:t>géopolitiques </a:t>
            </a:r>
            <a:r>
              <a:rPr lang="fr-FR" sz="1600">
                <a:solidFill>
                  <a:srgbClr val="004787"/>
                </a:solidFill>
              </a:rPr>
              <a:t>mondiales </a:t>
            </a:r>
            <a:endParaRPr lang="fr-FR" sz="1600" b="1">
              <a:solidFill>
                <a:srgbClr val="004787"/>
              </a:solidFill>
            </a:endParaRPr>
          </a:p>
          <a:p>
            <a:pPr marL="285750" indent="-285750">
              <a:buFont typeface="Arial" panose="020B0604020202020204" pitchFamily="34" charset="0"/>
              <a:buChar char="•"/>
            </a:pPr>
            <a:r>
              <a:rPr lang="fr-FR" sz="1600">
                <a:solidFill>
                  <a:srgbClr val="004787"/>
                </a:solidFill>
              </a:rPr>
              <a:t>Risque accru de </a:t>
            </a:r>
            <a:r>
              <a:rPr lang="fr-FR" sz="1600" b="1">
                <a:solidFill>
                  <a:srgbClr val="004787"/>
                </a:solidFill>
              </a:rPr>
              <a:t>rupture </a:t>
            </a:r>
            <a:r>
              <a:rPr lang="fr-FR" sz="1600">
                <a:solidFill>
                  <a:srgbClr val="004787"/>
                </a:solidFill>
              </a:rPr>
              <a:t>des</a:t>
            </a:r>
            <a:r>
              <a:rPr lang="fr-FR" sz="1600" b="1">
                <a:solidFill>
                  <a:srgbClr val="004787"/>
                </a:solidFill>
              </a:rPr>
              <a:t> chaînes d’approvisionnement</a:t>
            </a:r>
          </a:p>
          <a:p>
            <a:pPr marL="285750" indent="-285750" algn="ctr">
              <a:buFont typeface="Arial" panose="020B0604020202020204" pitchFamily="34" charset="0"/>
              <a:buChar char="•"/>
            </a:pPr>
            <a:endParaRPr lang="fr-FR" sz="1600">
              <a:solidFill>
                <a:srgbClr val="004787"/>
              </a:solidFill>
            </a:endParaRPr>
          </a:p>
        </p:txBody>
      </p:sp>
      <p:sp>
        <p:nvSpPr>
          <p:cNvPr id="11" name="Slide Number Placeholder 5">
            <a:extLst>
              <a:ext uri="{FF2B5EF4-FFF2-40B4-BE49-F238E27FC236}">
                <a16:creationId xmlns:a16="http://schemas.microsoft.com/office/drawing/2014/main" id="{F5C1AEE6-4DF5-9C92-C89E-B8209F409141}"/>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4</a:t>
            </a:fld>
            <a:endParaRPr lang="en-US" sz="1600" b="1">
              <a:solidFill>
                <a:schemeClr val="bg1"/>
              </a:solidFill>
            </a:endParaRPr>
          </a:p>
        </p:txBody>
      </p:sp>
    </p:spTree>
    <p:extLst>
      <p:ext uri="{BB962C8B-B14F-4D97-AF65-F5344CB8AC3E}">
        <p14:creationId xmlns:p14="http://schemas.microsoft.com/office/powerpoint/2010/main" val="254324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A37A-58AD-84EC-B14D-4CF72E7AF3BA}"/>
            </a:ext>
          </a:extLst>
        </p:cNvPr>
        <p:cNvGrpSpPr/>
        <p:nvPr/>
      </p:nvGrpSpPr>
      <p:grpSpPr>
        <a:xfrm>
          <a:off x="0" y="0"/>
          <a:ext cx="0" cy="0"/>
          <a:chOff x="0" y="0"/>
          <a:chExt cx="0" cy="0"/>
        </a:xfrm>
      </p:grpSpPr>
      <p:sp>
        <p:nvSpPr>
          <p:cNvPr id="25" name="Rectangle : coins arrondis 24">
            <a:extLst>
              <a:ext uri="{FF2B5EF4-FFF2-40B4-BE49-F238E27FC236}">
                <a16:creationId xmlns:a16="http://schemas.microsoft.com/office/drawing/2014/main" id="{8499C908-004D-9910-D53D-EA1D4B68A0F4}"/>
              </a:ext>
            </a:extLst>
          </p:cNvPr>
          <p:cNvSpPr/>
          <p:nvPr/>
        </p:nvSpPr>
        <p:spPr>
          <a:xfrm>
            <a:off x="7014206" y="4052844"/>
            <a:ext cx="4085941" cy="1255616"/>
          </a:xfrm>
          <a:prstGeom prst="roundRect">
            <a:avLst/>
          </a:prstGeom>
          <a:solidFill>
            <a:srgbClr val="003B55">
              <a:alpha val="80000"/>
            </a:srgbClr>
          </a:solidFill>
          <a:ln w="19050">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5" name="Rectangle : coins arrondis 4">
            <a:extLst>
              <a:ext uri="{FF2B5EF4-FFF2-40B4-BE49-F238E27FC236}">
                <a16:creationId xmlns:a16="http://schemas.microsoft.com/office/drawing/2014/main" id="{B052F6E0-E9B7-4673-58FA-4D2358A2B0CB}"/>
              </a:ext>
            </a:extLst>
          </p:cNvPr>
          <p:cNvSpPr/>
          <p:nvPr/>
        </p:nvSpPr>
        <p:spPr>
          <a:xfrm>
            <a:off x="2639968" y="1522898"/>
            <a:ext cx="7591455" cy="830997"/>
          </a:xfrm>
          <a:prstGeom prst="roundRect">
            <a:avLst/>
          </a:prstGeom>
          <a:solidFill>
            <a:srgbClr val="003B55">
              <a:alpha val="80000"/>
            </a:srgbClr>
          </a:solidFill>
          <a:ln w="19050">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t>Evolution des attentes parties prenantes – clients/consommateurs/financiers/labels et agences de notations/talents en faveur des enjeux de durabilité</a:t>
            </a:r>
          </a:p>
        </p:txBody>
      </p:sp>
      <p:sp>
        <p:nvSpPr>
          <p:cNvPr id="9" name="Flèche : courbe vers la droite 8">
            <a:extLst>
              <a:ext uri="{FF2B5EF4-FFF2-40B4-BE49-F238E27FC236}">
                <a16:creationId xmlns:a16="http://schemas.microsoft.com/office/drawing/2014/main" id="{ED019DC3-6181-1EBA-EFF7-F6DC0A48E4FE}"/>
              </a:ext>
            </a:extLst>
          </p:cNvPr>
          <p:cNvSpPr/>
          <p:nvPr/>
        </p:nvSpPr>
        <p:spPr>
          <a:xfrm>
            <a:off x="714858" y="2254266"/>
            <a:ext cx="975372" cy="2367941"/>
          </a:xfrm>
          <a:prstGeom prst="curvedRightArrow">
            <a:avLst/>
          </a:prstGeom>
          <a:solidFill>
            <a:srgbClr val="00BBC4"/>
          </a:solidFill>
          <a:ln w="28575">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18" name="Flèche : chevron 17">
            <a:extLst>
              <a:ext uri="{FF2B5EF4-FFF2-40B4-BE49-F238E27FC236}">
                <a16:creationId xmlns:a16="http://schemas.microsoft.com/office/drawing/2014/main" id="{BDDD5259-603D-9C93-9B9F-1C7D10E26461}"/>
              </a:ext>
            </a:extLst>
          </p:cNvPr>
          <p:cNvSpPr/>
          <p:nvPr/>
        </p:nvSpPr>
        <p:spPr>
          <a:xfrm>
            <a:off x="6040662" y="3295624"/>
            <a:ext cx="578019" cy="2944490"/>
          </a:xfrm>
          <a:prstGeom prst="chevron">
            <a:avLst/>
          </a:prstGeom>
          <a:solidFill>
            <a:srgbClr val="00BBC4">
              <a:alpha val="80000"/>
            </a:srgbClr>
          </a:solidFill>
          <a:ln w="28575">
            <a:solidFill>
              <a:srgbClr val="003B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1" name="ZoneTexte 20">
            <a:extLst>
              <a:ext uri="{FF2B5EF4-FFF2-40B4-BE49-F238E27FC236}">
                <a16:creationId xmlns:a16="http://schemas.microsoft.com/office/drawing/2014/main" id="{487F625C-874D-2BA4-2E47-55F74ADC435D}"/>
              </a:ext>
            </a:extLst>
          </p:cNvPr>
          <p:cNvSpPr txBox="1"/>
          <p:nvPr/>
        </p:nvSpPr>
        <p:spPr>
          <a:xfrm>
            <a:off x="2025790" y="3849656"/>
            <a:ext cx="3728756" cy="2062103"/>
          </a:xfrm>
          <a:prstGeom prst="rect">
            <a:avLst/>
          </a:prstGeom>
          <a:noFill/>
        </p:spPr>
        <p:txBody>
          <a:bodyPr wrap="square" rtlCol="0">
            <a:spAutoFit/>
          </a:bodyPr>
          <a:lstStyle/>
          <a:p>
            <a:pPr algn="ctr"/>
            <a:r>
              <a:rPr lang="fr-FR" sz="1600" dirty="0">
                <a:solidFill>
                  <a:srgbClr val="004787"/>
                </a:solidFill>
              </a:rPr>
              <a:t>Les entreprises ont un rôle sociétal :</a:t>
            </a:r>
          </a:p>
          <a:p>
            <a:pPr algn="ctr"/>
            <a:r>
              <a:rPr lang="fr-FR" sz="1600" b="1" u="sng" dirty="0">
                <a:solidFill>
                  <a:srgbClr val="004787"/>
                </a:solidFill>
              </a:rPr>
              <a:t>Agir au-delà du cadre règlementaire </a:t>
            </a:r>
          </a:p>
          <a:p>
            <a:endParaRPr lang="fr-FR" sz="1600" dirty="0">
              <a:solidFill>
                <a:srgbClr val="004787"/>
              </a:solidFill>
            </a:endParaRPr>
          </a:p>
          <a:p>
            <a:pPr algn="ctr"/>
            <a:r>
              <a:rPr lang="fr-FR" sz="1600" dirty="0">
                <a:solidFill>
                  <a:srgbClr val="004787"/>
                </a:solidFill>
                <a:sym typeface="Wingdings" panose="05000000000000000000" pitchFamily="2" charset="2"/>
              </a:rPr>
              <a:t> Intégrer la durabilité dans son entreprise, c’est répondre aux défis globaux mais aussi renforcer sa propre </a:t>
            </a:r>
            <a:r>
              <a:rPr lang="fr-FR" sz="1600" b="1" dirty="0">
                <a:solidFill>
                  <a:srgbClr val="004787"/>
                </a:solidFill>
                <a:sym typeface="Wingdings" panose="05000000000000000000" pitchFamily="2" charset="2"/>
              </a:rPr>
              <a:t>résilience </a:t>
            </a:r>
            <a:r>
              <a:rPr lang="fr-FR" sz="1600" dirty="0">
                <a:solidFill>
                  <a:srgbClr val="004787"/>
                </a:solidFill>
                <a:sym typeface="Wingdings" panose="05000000000000000000" pitchFamily="2" charset="2"/>
              </a:rPr>
              <a:t>et sa </a:t>
            </a:r>
            <a:r>
              <a:rPr lang="fr-FR" sz="1600" b="1" dirty="0">
                <a:solidFill>
                  <a:srgbClr val="004787"/>
                </a:solidFill>
                <a:sym typeface="Wingdings" panose="05000000000000000000" pitchFamily="2" charset="2"/>
              </a:rPr>
              <a:t>compétitivité</a:t>
            </a:r>
            <a:r>
              <a:rPr lang="fr-FR" sz="1600" dirty="0">
                <a:solidFill>
                  <a:srgbClr val="004787"/>
                </a:solidFill>
                <a:sym typeface="Wingdings" panose="05000000000000000000" pitchFamily="2" charset="2"/>
              </a:rPr>
              <a:t> sur le long terme </a:t>
            </a:r>
            <a:endParaRPr lang="fr-FR" sz="1600" dirty="0">
              <a:solidFill>
                <a:srgbClr val="004787"/>
              </a:solidFill>
            </a:endParaRPr>
          </a:p>
        </p:txBody>
      </p:sp>
      <p:sp>
        <p:nvSpPr>
          <p:cNvPr id="7" name="Titre 3">
            <a:extLst>
              <a:ext uri="{FF2B5EF4-FFF2-40B4-BE49-F238E27FC236}">
                <a16:creationId xmlns:a16="http://schemas.microsoft.com/office/drawing/2014/main" id="{BF03EEA6-8083-B01E-CFDA-26F4BE6B98CA}"/>
              </a:ext>
            </a:extLst>
          </p:cNvPr>
          <p:cNvSpPr>
            <a:spLocks noGrp="1"/>
          </p:cNvSpPr>
          <p:nvPr>
            <p:ph type="title"/>
          </p:nvPr>
        </p:nvSpPr>
        <p:spPr/>
        <p:txBody>
          <a:bodyPr vert="horz" lIns="91440" tIns="45720" rIns="91440" bIns="45720" rtlCol="0" anchor="ctr">
            <a:normAutofit/>
          </a:bodyPr>
          <a:lstStyle/>
          <a:p>
            <a:pPr algn="l"/>
            <a:r>
              <a:rPr lang="fr-FR" sz="2400" dirty="0">
                <a:solidFill>
                  <a:schemeClr val="tx1"/>
                </a:solidFill>
                <a:latin typeface="+mn-lt"/>
              </a:rPr>
              <a:t>1.2 Un contexte qui renforce le rôle sociétal des entreprises</a:t>
            </a:r>
            <a:br>
              <a:rPr lang="fr-FR" sz="2400" dirty="0">
                <a:solidFill>
                  <a:schemeClr val="tx1"/>
                </a:solidFill>
                <a:latin typeface="+mn-lt"/>
              </a:rPr>
            </a:br>
            <a:endParaRPr lang="fr-FR" sz="2400" dirty="0">
              <a:solidFill>
                <a:schemeClr val="tx1"/>
              </a:solidFill>
              <a:latin typeface="+mn-lt"/>
            </a:endParaRPr>
          </a:p>
        </p:txBody>
      </p:sp>
      <p:sp>
        <p:nvSpPr>
          <p:cNvPr id="6" name="Rectangle : coins arrondis 5">
            <a:extLst>
              <a:ext uri="{FF2B5EF4-FFF2-40B4-BE49-F238E27FC236}">
                <a16:creationId xmlns:a16="http://schemas.microsoft.com/office/drawing/2014/main" id="{13A3C452-36ED-4533-4363-F734168A5F03}"/>
              </a:ext>
            </a:extLst>
          </p:cNvPr>
          <p:cNvSpPr/>
          <p:nvPr/>
        </p:nvSpPr>
        <p:spPr>
          <a:xfrm>
            <a:off x="1956126" y="3836001"/>
            <a:ext cx="3728756" cy="2022256"/>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11" name="Graphique 7" descr="Sirène avec un remplissage uni">
            <a:extLst>
              <a:ext uri="{FF2B5EF4-FFF2-40B4-BE49-F238E27FC236}">
                <a16:creationId xmlns:a16="http://schemas.microsoft.com/office/drawing/2014/main" id="{E427B362-E26A-4725-2CA0-F103AE23DD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4488" y="5426458"/>
            <a:ext cx="685375" cy="685375"/>
          </a:xfrm>
          <a:prstGeom prst="rect">
            <a:avLst/>
          </a:prstGeom>
        </p:spPr>
      </p:pic>
      <p:sp>
        <p:nvSpPr>
          <p:cNvPr id="22" name="ZoneTexte 21">
            <a:extLst>
              <a:ext uri="{FF2B5EF4-FFF2-40B4-BE49-F238E27FC236}">
                <a16:creationId xmlns:a16="http://schemas.microsoft.com/office/drawing/2014/main" id="{82BF3A25-0EA7-1CB3-86F3-38E10B27177B}"/>
              </a:ext>
            </a:extLst>
          </p:cNvPr>
          <p:cNvSpPr txBox="1"/>
          <p:nvPr/>
        </p:nvSpPr>
        <p:spPr>
          <a:xfrm>
            <a:off x="7047762" y="4300553"/>
            <a:ext cx="3987116" cy="830997"/>
          </a:xfrm>
          <a:prstGeom prst="rect">
            <a:avLst/>
          </a:prstGeom>
          <a:noFill/>
        </p:spPr>
        <p:txBody>
          <a:bodyPr wrap="square" lIns="91440" tIns="45720" rIns="91440" bIns="45720" anchor="t">
            <a:spAutoFit/>
          </a:bodyPr>
          <a:lstStyle>
            <a:defPPr>
              <a:defRPr lang="en-US"/>
            </a:defPPr>
            <a:lvl1pPr algn="ctr">
              <a:defRPr sz="1600">
                <a:solidFill>
                  <a:srgbClr val="004787"/>
                </a:solidFill>
              </a:defRPr>
            </a:lvl1pPr>
          </a:lstStyle>
          <a:p>
            <a:r>
              <a:rPr lang="fr-FR">
                <a:solidFill>
                  <a:schemeClr val="bg1"/>
                </a:solidFill>
              </a:rPr>
              <a:t>Ignorer ces enjeux, c’est prendre le risque de perdre la confiance des consommateurs, des financeurs et des talents </a:t>
            </a:r>
          </a:p>
        </p:txBody>
      </p:sp>
      <p:sp>
        <p:nvSpPr>
          <p:cNvPr id="2" name="Slide Number Placeholder 5">
            <a:extLst>
              <a:ext uri="{FF2B5EF4-FFF2-40B4-BE49-F238E27FC236}">
                <a16:creationId xmlns:a16="http://schemas.microsoft.com/office/drawing/2014/main" id="{E7323CDB-0F3D-8A7A-575A-0DB5A83E3B3A}"/>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5</a:t>
            </a:fld>
            <a:endParaRPr lang="en-US" sz="1600" b="1">
              <a:solidFill>
                <a:schemeClr val="bg1"/>
              </a:solidFill>
            </a:endParaRPr>
          </a:p>
        </p:txBody>
      </p:sp>
    </p:spTree>
    <p:extLst>
      <p:ext uri="{BB962C8B-B14F-4D97-AF65-F5344CB8AC3E}">
        <p14:creationId xmlns:p14="http://schemas.microsoft.com/office/powerpoint/2010/main" val="124373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4356582-0D4C-A94B-BC19-6A44E08F823C}"/>
              </a:ext>
            </a:extLst>
          </p:cNvPr>
          <p:cNvSpPr>
            <a:spLocks noGrp="1"/>
          </p:cNvSpPr>
          <p:nvPr>
            <p:ph type="title"/>
          </p:nvPr>
        </p:nvSpPr>
        <p:spPr/>
        <p:txBody>
          <a:bodyPr vert="horz" lIns="91440" tIns="45720" rIns="91440" bIns="45720" rtlCol="0" anchor="ctr">
            <a:normAutofit/>
          </a:bodyPr>
          <a:lstStyle/>
          <a:p>
            <a:pPr algn="l"/>
            <a:r>
              <a:rPr lang="fr-FR" sz="2400" dirty="0">
                <a:solidFill>
                  <a:schemeClr val="tx1"/>
                </a:solidFill>
                <a:latin typeface="+mn-lt"/>
              </a:rPr>
              <a:t>1.3 Un outil indispensable pour piloter la performance</a:t>
            </a:r>
            <a:br>
              <a:rPr lang="fr-FR" sz="2400" dirty="0">
                <a:solidFill>
                  <a:schemeClr val="tx1"/>
                </a:solidFill>
                <a:latin typeface="+mn-lt"/>
              </a:rPr>
            </a:br>
            <a:endParaRPr lang="fr-FR" sz="2400" dirty="0">
              <a:solidFill>
                <a:schemeClr val="tx1"/>
              </a:solidFill>
              <a:latin typeface="+mn-lt"/>
            </a:endParaRPr>
          </a:p>
        </p:txBody>
      </p:sp>
      <p:sp>
        <p:nvSpPr>
          <p:cNvPr id="5" name="Rectangle : coins arrondis 4">
            <a:extLst>
              <a:ext uri="{FF2B5EF4-FFF2-40B4-BE49-F238E27FC236}">
                <a16:creationId xmlns:a16="http://schemas.microsoft.com/office/drawing/2014/main" id="{7743BFF6-7425-F88F-0A5B-14D6FD2C9855}"/>
              </a:ext>
            </a:extLst>
          </p:cNvPr>
          <p:cNvSpPr/>
          <p:nvPr/>
        </p:nvSpPr>
        <p:spPr>
          <a:xfrm>
            <a:off x="1968980" y="1311861"/>
            <a:ext cx="7897806" cy="403500"/>
          </a:xfrm>
          <a:prstGeom prst="round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800" b="1"/>
              <a:t>Le </a:t>
            </a:r>
            <a:r>
              <a:rPr lang="fr-FR" sz="1800" b="1" i="1" err="1"/>
              <a:t>reporting</a:t>
            </a:r>
            <a:r>
              <a:rPr lang="fr-FR" sz="1800" b="1" i="1"/>
              <a:t> </a:t>
            </a:r>
            <a:r>
              <a:rPr lang="fr-FR" sz="1800" b="1" dirty="0"/>
              <a:t>RSE</a:t>
            </a:r>
            <a:r>
              <a:rPr lang="fr-FR" sz="1800" b="1" i="1" dirty="0"/>
              <a:t> </a:t>
            </a:r>
            <a:r>
              <a:rPr lang="fr-FR" sz="1800" b="1"/>
              <a:t>comme un outil de pilotage et d’amélioration continue </a:t>
            </a:r>
          </a:p>
        </p:txBody>
      </p:sp>
      <p:sp>
        <p:nvSpPr>
          <p:cNvPr id="13" name="Rectangle : coins arrondis 12">
            <a:extLst>
              <a:ext uri="{FF2B5EF4-FFF2-40B4-BE49-F238E27FC236}">
                <a16:creationId xmlns:a16="http://schemas.microsoft.com/office/drawing/2014/main" id="{BD27D17C-9A09-4AC5-A30B-E143BF1EFBC6}"/>
              </a:ext>
            </a:extLst>
          </p:cNvPr>
          <p:cNvSpPr/>
          <p:nvPr/>
        </p:nvSpPr>
        <p:spPr>
          <a:xfrm>
            <a:off x="1018334" y="2915135"/>
            <a:ext cx="2276084" cy="923307"/>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400"/>
              </a:spcBef>
              <a:spcAft>
                <a:spcPts val="0"/>
              </a:spcAft>
              <a:buClrTx/>
              <a:buSzTx/>
              <a:buFontTx/>
              <a:buNone/>
              <a:tabLst/>
              <a:defRPr/>
            </a:pPr>
            <a:r>
              <a:rPr lang="fr-FR" sz="1600" b="1">
                <a:solidFill>
                  <a:srgbClr val="004787"/>
                </a:solidFill>
              </a:rPr>
              <a:t>Mesure la performance des actions mises en place </a:t>
            </a:r>
            <a:endParaRPr lang="fr-FR" sz="1600" b="1">
              <a:solidFill>
                <a:srgbClr val="004787"/>
              </a:solidFill>
              <a:sym typeface="Wingdings" panose="05000000000000000000" pitchFamily="2" charset="2"/>
            </a:endParaRPr>
          </a:p>
        </p:txBody>
      </p:sp>
      <p:sp>
        <p:nvSpPr>
          <p:cNvPr id="20" name="Rectangle : coins arrondis 19">
            <a:extLst>
              <a:ext uri="{FF2B5EF4-FFF2-40B4-BE49-F238E27FC236}">
                <a16:creationId xmlns:a16="http://schemas.microsoft.com/office/drawing/2014/main" id="{7ED256F2-0B3E-4DDB-A323-51B9F434CA25}"/>
              </a:ext>
            </a:extLst>
          </p:cNvPr>
          <p:cNvSpPr/>
          <p:nvPr/>
        </p:nvSpPr>
        <p:spPr>
          <a:xfrm>
            <a:off x="751183" y="4501393"/>
            <a:ext cx="3006327" cy="959837"/>
          </a:xfrm>
          <a:prstGeom prst="roundRect">
            <a:avLst/>
          </a:prstGeom>
          <a:solidFill>
            <a:srgbClr val="E9451F">
              <a:alpha val="80000"/>
            </a:srgbClr>
          </a:solidFill>
          <a:ln>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400"/>
              </a:spcBef>
              <a:spcAft>
                <a:spcPts val="0"/>
              </a:spcAft>
              <a:buClrTx/>
              <a:buSzTx/>
              <a:buFontTx/>
              <a:buNone/>
              <a:tabLst/>
              <a:defRPr/>
            </a:pPr>
            <a:r>
              <a:rPr lang="fr-FR" sz="1400" b="1" dirty="0">
                <a:solidFill>
                  <a:schemeClr val="bg1"/>
                </a:solidFill>
              </a:rPr>
              <a:t>Offrir une vision objective des progrès réalisés </a:t>
            </a:r>
            <a:endParaRPr lang="fr-FR" sz="1400" b="1" dirty="0">
              <a:solidFill>
                <a:schemeClr val="bg1"/>
              </a:solidFill>
              <a:sym typeface="Wingdings" panose="05000000000000000000" pitchFamily="2" charset="2"/>
            </a:endParaRPr>
          </a:p>
        </p:txBody>
      </p:sp>
      <p:sp>
        <p:nvSpPr>
          <p:cNvPr id="21" name="Rectangle : coins arrondis 20">
            <a:extLst>
              <a:ext uri="{FF2B5EF4-FFF2-40B4-BE49-F238E27FC236}">
                <a16:creationId xmlns:a16="http://schemas.microsoft.com/office/drawing/2014/main" id="{3B0380D0-BFEE-E303-D5AA-B81FD224D829}"/>
              </a:ext>
            </a:extLst>
          </p:cNvPr>
          <p:cNvSpPr/>
          <p:nvPr/>
        </p:nvSpPr>
        <p:spPr>
          <a:xfrm>
            <a:off x="4435197" y="4526793"/>
            <a:ext cx="2965373" cy="955056"/>
          </a:xfrm>
          <a:prstGeom prst="roundRect">
            <a:avLst/>
          </a:prstGeom>
          <a:solidFill>
            <a:srgbClr val="EA4F2A">
              <a:alpha val="80000"/>
            </a:srgbClr>
          </a:solidFill>
          <a:ln>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400"/>
              </a:spcBef>
              <a:defRPr/>
            </a:pPr>
            <a:r>
              <a:rPr lang="fr-FR" sz="1400" b="1">
                <a:solidFill>
                  <a:schemeClr val="bg1"/>
                </a:solidFill>
              </a:rPr>
              <a:t>Se conformer aux pratiques du secteur dans un contexte où de plus en plus de concurrents publient des informations de durabilité</a:t>
            </a:r>
            <a:endParaRPr lang="fr-FR" sz="1400" b="1">
              <a:solidFill>
                <a:schemeClr val="bg1"/>
              </a:solidFill>
              <a:ea typeface="Calibri"/>
              <a:cs typeface="Calibri"/>
            </a:endParaRPr>
          </a:p>
        </p:txBody>
      </p:sp>
      <p:sp>
        <p:nvSpPr>
          <p:cNvPr id="22" name="Rectangle : coins arrondis 21">
            <a:extLst>
              <a:ext uri="{FF2B5EF4-FFF2-40B4-BE49-F238E27FC236}">
                <a16:creationId xmlns:a16="http://schemas.microsoft.com/office/drawing/2014/main" id="{C9CFFF84-F5BA-AF6F-478F-722F24E941F9}"/>
              </a:ext>
            </a:extLst>
          </p:cNvPr>
          <p:cNvSpPr/>
          <p:nvPr/>
        </p:nvSpPr>
        <p:spPr>
          <a:xfrm>
            <a:off x="4648371" y="2896169"/>
            <a:ext cx="2520206" cy="923306"/>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R="0" lvl="0" indent="0" algn="ctr" fontAlgn="auto">
              <a:lnSpc>
                <a:spcPct val="100000"/>
              </a:lnSpc>
              <a:spcBef>
                <a:spcPts val="400"/>
              </a:spcBef>
              <a:spcAft>
                <a:spcPts val="0"/>
              </a:spcAft>
              <a:buClrTx/>
              <a:buSzTx/>
              <a:buFontTx/>
              <a:buNone/>
              <a:tabLst/>
              <a:defRPr/>
            </a:pPr>
            <a:r>
              <a:rPr lang="fr-FR" sz="1600" b="1">
                <a:solidFill>
                  <a:srgbClr val="004787"/>
                </a:solidFill>
              </a:rPr>
              <a:t>Afficher ses engagements et résultats en matière de durabilité</a:t>
            </a:r>
          </a:p>
        </p:txBody>
      </p:sp>
      <p:cxnSp>
        <p:nvCxnSpPr>
          <p:cNvPr id="23" name="Connecteur droit 22">
            <a:extLst>
              <a:ext uri="{FF2B5EF4-FFF2-40B4-BE49-F238E27FC236}">
                <a16:creationId xmlns:a16="http://schemas.microsoft.com/office/drawing/2014/main" id="{4234370A-E6D9-B598-4446-93B9FA3C02E6}"/>
              </a:ext>
            </a:extLst>
          </p:cNvPr>
          <p:cNvCxnSpPr>
            <a:cxnSpLocks/>
          </p:cNvCxnSpPr>
          <p:nvPr/>
        </p:nvCxnSpPr>
        <p:spPr>
          <a:xfrm flipV="1">
            <a:off x="4017658" y="2673043"/>
            <a:ext cx="0" cy="34392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B0768D7E-EF80-9549-B0DF-AA4A17C06918}"/>
              </a:ext>
            </a:extLst>
          </p:cNvPr>
          <p:cNvSpPr/>
          <p:nvPr/>
        </p:nvSpPr>
        <p:spPr>
          <a:xfrm>
            <a:off x="8310100" y="4602294"/>
            <a:ext cx="2960860" cy="955056"/>
          </a:xfrm>
          <a:prstGeom prst="roundRect">
            <a:avLst/>
          </a:prstGeom>
          <a:solidFill>
            <a:srgbClr val="E9451F">
              <a:alpha val="80000"/>
            </a:srgbClr>
          </a:solidFill>
          <a:ln>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400"/>
              </a:spcBef>
              <a:spcAft>
                <a:spcPts val="0"/>
              </a:spcAft>
              <a:buClrTx/>
              <a:buSzTx/>
              <a:buFontTx/>
              <a:buNone/>
              <a:tabLst/>
              <a:defRPr/>
            </a:pPr>
            <a:r>
              <a:rPr lang="fr-FR" sz="1400" b="1">
                <a:solidFill>
                  <a:schemeClr val="bg1"/>
                </a:solidFill>
                <a:sym typeface="Wingdings" panose="05000000000000000000" pitchFamily="2" charset="2"/>
              </a:rPr>
              <a:t>Evite le recours à des questionnaires multiples </a:t>
            </a:r>
          </a:p>
        </p:txBody>
      </p:sp>
      <p:sp>
        <p:nvSpPr>
          <p:cNvPr id="26" name="Rectangle : coins arrondis 25">
            <a:extLst>
              <a:ext uri="{FF2B5EF4-FFF2-40B4-BE49-F238E27FC236}">
                <a16:creationId xmlns:a16="http://schemas.microsoft.com/office/drawing/2014/main" id="{B361A410-4165-2115-270F-482BF8A4929C}"/>
              </a:ext>
            </a:extLst>
          </p:cNvPr>
          <p:cNvSpPr/>
          <p:nvPr/>
        </p:nvSpPr>
        <p:spPr>
          <a:xfrm>
            <a:off x="8491454" y="2784500"/>
            <a:ext cx="2567078" cy="1096810"/>
          </a:xfrm>
          <a:prstGeom prst="roundRect">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400"/>
              </a:spcBef>
              <a:defRPr/>
            </a:pPr>
            <a:r>
              <a:rPr lang="fr-FR" sz="1400" b="1">
                <a:solidFill>
                  <a:srgbClr val="004787"/>
                </a:solidFill>
                <a:sym typeface="Wingdings" panose="05000000000000000000" pitchFamily="2" charset="2"/>
              </a:rPr>
              <a:t>Garantir la disponibilité des données </a:t>
            </a:r>
            <a:r>
              <a:rPr lang="fr-FR" sz="1400" b="1" dirty="0">
                <a:solidFill>
                  <a:srgbClr val="004787"/>
                </a:solidFill>
                <a:sym typeface="Wingdings" panose="05000000000000000000" pitchFamily="2" charset="2"/>
              </a:rPr>
              <a:t>RSE</a:t>
            </a:r>
            <a:r>
              <a:rPr lang="fr-FR" sz="1400" b="1">
                <a:solidFill>
                  <a:srgbClr val="004787"/>
                </a:solidFill>
                <a:sym typeface="Wingdings" panose="05000000000000000000" pitchFamily="2" charset="2"/>
              </a:rPr>
              <a:t>, pour répondre au nombre croissant d’entités exigeant des informations de cette nature</a:t>
            </a:r>
          </a:p>
        </p:txBody>
      </p:sp>
      <p:sp>
        <p:nvSpPr>
          <p:cNvPr id="30" name="Triangle isocèle 29">
            <a:extLst>
              <a:ext uri="{FF2B5EF4-FFF2-40B4-BE49-F238E27FC236}">
                <a16:creationId xmlns:a16="http://schemas.microsoft.com/office/drawing/2014/main" id="{99128E69-0656-5A93-6635-41B25FF36BF4}"/>
              </a:ext>
            </a:extLst>
          </p:cNvPr>
          <p:cNvSpPr/>
          <p:nvPr/>
        </p:nvSpPr>
        <p:spPr>
          <a:xfrm rot="12443705">
            <a:off x="3072759" y="1923608"/>
            <a:ext cx="483219" cy="738497"/>
          </a:xfrm>
          <a:prstGeom prst="triangle">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isocèle 30">
            <a:extLst>
              <a:ext uri="{FF2B5EF4-FFF2-40B4-BE49-F238E27FC236}">
                <a16:creationId xmlns:a16="http://schemas.microsoft.com/office/drawing/2014/main" id="{FB42DBF2-95D9-C6C3-0DC5-9CCD64236F99}"/>
              </a:ext>
            </a:extLst>
          </p:cNvPr>
          <p:cNvSpPr/>
          <p:nvPr/>
        </p:nvSpPr>
        <p:spPr>
          <a:xfrm rot="9069740">
            <a:off x="8249845" y="1913730"/>
            <a:ext cx="483219" cy="738497"/>
          </a:xfrm>
          <a:prstGeom prst="triangle">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riangle isocèle 31">
            <a:extLst>
              <a:ext uri="{FF2B5EF4-FFF2-40B4-BE49-F238E27FC236}">
                <a16:creationId xmlns:a16="http://schemas.microsoft.com/office/drawing/2014/main" id="{E7E34FC6-9DFC-826C-3C86-56C348F883D1}"/>
              </a:ext>
            </a:extLst>
          </p:cNvPr>
          <p:cNvSpPr/>
          <p:nvPr/>
        </p:nvSpPr>
        <p:spPr>
          <a:xfrm rot="10800000">
            <a:off x="5658635" y="2022590"/>
            <a:ext cx="483219" cy="738497"/>
          </a:xfrm>
          <a:prstGeom prst="triangle">
            <a:avLst/>
          </a:prstGeom>
          <a:noFill/>
          <a:ln w="28575">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a:extLst>
              <a:ext uri="{FF2B5EF4-FFF2-40B4-BE49-F238E27FC236}">
                <a16:creationId xmlns:a16="http://schemas.microsoft.com/office/drawing/2014/main" id="{5990E248-0BA6-BCE4-A2F8-0F96BF493092}"/>
              </a:ext>
            </a:extLst>
          </p:cNvPr>
          <p:cNvCxnSpPr>
            <a:cxnSpLocks/>
            <a:stCxn id="13" idx="2"/>
          </p:cNvCxnSpPr>
          <p:nvPr/>
        </p:nvCxnSpPr>
        <p:spPr>
          <a:xfrm>
            <a:off x="2156376" y="3838442"/>
            <a:ext cx="0" cy="6629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D426B9D-1940-A53F-49C9-CAEF72985D15}"/>
              </a:ext>
            </a:extLst>
          </p:cNvPr>
          <p:cNvCxnSpPr>
            <a:cxnSpLocks/>
            <a:endCxn id="21" idx="0"/>
          </p:cNvCxnSpPr>
          <p:nvPr/>
        </p:nvCxnSpPr>
        <p:spPr>
          <a:xfrm>
            <a:off x="5909370" y="3812088"/>
            <a:ext cx="8514" cy="7147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1601279D-A79F-36F2-A865-5A220E2A492E}"/>
              </a:ext>
            </a:extLst>
          </p:cNvPr>
          <p:cNvCxnSpPr>
            <a:cxnSpLocks/>
            <a:stCxn id="26" idx="2"/>
            <a:endCxn id="25" idx="0"/>
          </p:cNvCxnSpPr>
          <p:nvPr/>
        </p:nvCxnSpPr>
        <p:spPr>
          <a:xfrm>
            <a:off x="9774993" y="3881310"/>
            <a:ext cx="15537" cy="7209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582D4690-9B06-2E77-C55F-0A8A7B868628}"/>
              </a:ext>
            </a:extLst>
          </p:cNvPr>
          <p:cNvCxnSpPr>
            <a:cxnSpLocks/>
          </p:cNvCxnSpPr>
          <p:nvPr/>
        </p:nvCxnSpPr>
        <p:spPr>
          <a:xfrm flipH="1" flipV="1">
            <a:off x="7866455" y="2663158"/>
            <a:ext cx="28224" cy="33414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B6A9588-DF97-37F2-A92F-52224C720B93}"/>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6</a:t>
            </a:fld>
            <a:endParaRPr lang="en-US" sz="1600" b="1">
              <a:solidFill>
                <a:schemeClr val="bg1"/>
              </a:solidFill>
            </a:endParaRPr>
          </a:p>
        </p:txBody>
      </p:sp>
    </p:spTree>
    <p:extLst>
      <p:ext uri="{BB962C8B-B14F-4D97-AF65-F5344CB8AC3E}">
        <p14:creationId xmlns:p14="http://schemas.microsoft.com/office/powerpoint/2010/main" val="354885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4356582-0D4C-A94B-BC19-6A44E08F823C}"/>
              </a:ext>
            </a:extLst>
          </p:cNvPr>
          <p:cNvSpPr>
            <a:spLocks noGrp="1"/>
          </p:cNvSpPr>
          <p:nvPr>
            <p:ph type="title"/>
          </p:nvPr>
        </p:nvSpPr>
        <p:spPr/>
        <p:txBody>
          <a:bodyPr vert="horz" lIns="91440" tIns="45720" rIns="91440" bIns="45720" rtlCol="0" anchor="ctr">
            <a:normAutofit/>
          </a:bodyPr>
          <a:lstStyle/>
          <a:p>
            <a:pPr algn="l"/>
            <a:r>
              <a:rPr lang="fr-FR" sz="2400" dirty="0">
                <a:solidFill>
                  <a:schemeClr val="tx1"/>
                </a:solidFill>
                <a:latin typeface="+mn-lt"/>
              </a:rPr>
              <a:t>1.4 Apporter du confort sur le </a:t>
            </a:r>
            <a:r>
              <a:rPr lang="fr-FR" sz="2400" i="1" dirty="0" err="1">
                <a:solidFill>
                  <a:schemeClr val="tx1"/>
                </a:solidFill>
                <a:latin typeface="+mn-lt"/>
              </a:rPr>
              <a:t>reporting</a:t>
            </a:r>
            <a:r>
              <a:rPr lang="fr-FR" sz="2400" i="1" dirty="0">
                <a:solidFill>
                  <a:schemeClr val="tx1"/>
                </a:solidFill>
                <a:latin typeface="+mn-lt"/>
              </a:rPr>
              <a:t> </a:t>
            </a:r>
            <a:r>
              <a:rPr lang="fr-FR" sz="2400" dirty="0">
                <a:solidFill>
                  <a:schemeClr val="tx1"/>
                </a:solidFill>
                <a:latin typeface="+mn-lt"/>
              </a:rPr>
              <a:t>de durabilité : un gage de crédibilité et de confiance</a:t>
            </a:r>
            <a:br>
              <a:rPr lang="fr-FR" sz="2400" dirty="0">
                <a:solidFill>
                  <a:schemeClr val="tx1"/>
                </a:solidFill>
                <a:latin typeface="+mn-lt"/>
              </a:rPr>
            </a:br>
            <a:endParaRPr lang="fr-FR" sz="2400" dirty="0">
              <a:solidFill>
                <a:schemeClr val="tx1"/>
              </a:solidFill>
              <a:latin typeface="+mn-lt"/>
            </a:endParaRPr>
          </a:p>
        </p:txBody>
      </p:sp>
      <p:sp>
        <p:nvSpPr>
          <p:cNvPr id="6" name="Rectangle : coins arrondis 5">
            <a:extLst>
              <a:ext uri="{FF2B5EF4-FFF2-40B4-BE49-F238E27FC236}">
                <a16:creationId xmlns:a16="http://schemas.microsoft.com/office/drawing/2014/main" id="{2E3F9A73-A144-D623-57D5-9C48791DF072}"/>
              </a:ext>
            </a:extLst>
          </p:cNvPr>
          <p:cNvSpPr/>
          <p:nvPr/>
        </p:nvSpPr>
        <p:spPr>
          <a:xfrm>
            <a:off x="1520240" y="2775951"/>
            <a:ext cx="2110023" cy="543280"/>
          </a:xfrm>
          <a:prstGeom prst="roundRect">
            <a:avLst/>
          </a:prstGeom>
          <a:solidFill>
            <a:srgbClr val="003B55">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400"/>
              </a:spcBef>
              <a:spcAft>
                <a:spcPts val="0"/>
              </a:spcAft>
              <a:buClrTx/>
              <a:buSzTx/>
              <a:buFontTx/>
              <a:buNone/>
              <a:tabLst/>
              <a:defRPr/>
            </a:pPr>
            <a:r>
              <a:rPr lang="fr-FR" sz="1600" b="1">
                <a:solidFill>
                  <a:schemeClr val="bg1"/>
                </a:solidFill>
              </a:rPr>
              <a:t>Fiabilité des données renforcées </a:t>
            </a:r>
          </a:p>
        </p:txBody>
      </p:sp>
      <p:sp>
        <p:nvSpPr>
          <p:cNvPr id="7" name="Rectangle : coins arrondis 6">
            <a:extLst>
              <a:ext uri="{FF2B5EF4-FFF2-40B4-BE49-F238E27FC236}">
                <a16:creationId xmlns:a16="http://schemas.microsoft.com/office/drawing/2014/main" id="{420A79EB-DB1C-C57A-52F9-0D238E606CCB}"/>
              </a:ext>
            </a:extLst>
          </p:cNvPr>
          <p:cNvSpPr/>
          <p:nvPr/>
        </p:nvSpPr>
        <p:spPr>
          <a:xfrm rot="5400000">
            <a:off x="4808890" y="3003040"/>
            <a:ext cx="3063797" cy="2462461"/>
          </a:xfrm>
          <a:prstGeom prst="roundRect">
            <a:avLst/>
          </a:prstGeom>
          <a:solidFill>
            <a:srgbClr val="003B55">
              <a:alpha val="80000"/>
            </a:srgbClr>
          </a:solidFill>
          <a:ln>
            <a:solidFill>
              <a:srgbClr val="0047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400"/>
              </a:spcBef>
              <a:spcAft>
                <a:spcPts val="0"/>
              </a:spcAft>
              <a:buClrTx/>
              <a:buSzTx/>
              <a:buFontTx/>
              <a:buNone/>
              <a:tabLst/>
              <a:defRPr/>
            </a:pPr>
            <a:endParaRPr lang="fr-FR" sz="1400" b="1">
              <a:solidFill>
                <a:schemeClr val="bg1"/>
              </a:solidFill>
            </a:endParaRPr>
          </a:p>
        </p:txBody>
      </p:sp>
      <p:sp>
        <p:nvSpPr>
          <p:cNvPr id="8" name="ZoneTexte 7">
            <a:extLst>
              <a:ext uri="{FF2B5EF4-FFF2-40B4-BE49-F238E27FC236}">
                <a16:creationId xmlns:a16="http://schemas.microsoft.com/office/drawing/2014/main" id="{0D576870-A13B-1356-29E6-8E9E0BCA59CC}"/>
              </a:ext>
            </a:extLst>
          </p:cNvPr>
          <p:cNvSpPr txBox="1"/>
          <p:nvPr/>
        </p:nvSpPr>
        <p:spPr>
          <a:xfrm>
            <a:off x="1583270" y="1566375"/>
            <a:ext cx="9526912" cy="369332"/>
          </a:xfrm>
          <a:prstGeom prst="rect">
            <a:avLst/>
          </a:prstGeom>
          <a:noFill/>
        </p:spPr>
        <p:txBody>
          <a:bodyPr wrap="square" lIns="91440" tIns="45720" rIns="91440" bIns="45720" anchor="t">
            <a:spAutoFit/>
          </a:bodyPr>
          <a:lstStyle/>
          <a:p>
            <a:pPr algn="ctr"/>
            <a:r>
              <a:rPr lang="fr-FR" sz="1800" dirty="0">
                <a:solidFill>
                  <a:srgbClr val="004787"/>
                </a:solidFill>
              </a:rPr>
              <a:t>S’il n’est pas obligatoire de faire </a:t>
            </a:r>
            <a:r>
              <a:rPr lang="fr-FR" sz="1800" b="1" dirty="0">
                <a:solidFill>
                  <a:srgbClr val="004787"/>
                </a:solidFill>
              </a:rPr>
              <a:t>auditer</a:t>
            </a:r>
            <a:r>
              <a:rPr lang="fr-FR" sz="1800" dirty="0">
                <a:solidFill>
                  <a:srgbClr val="004787"/>
                </a:solidFill>
              </a:rPr>
              <a:t> le rapport RSE volontaire, cela reste une bonne pratique.</a:t>
            </a:r>
          </a:p>
        </p:txBody>
      </p:sp>
      <p:sp>
        <p:nvSpPr>
          <p:cNvPr id="13" name="Flèche : chevron 12">
            <a:extLst>
              <a:ext uri="{FF2B5EF4-FFF2-40B4-BE49-F238E27FC236}">
                <a16:creationId xmlns:a16="http://schemas.microsoft.com/office/drawing/2014/main" id="{E678991B-F6E7-B2FE-94FC-AC334CCD1A28}"/>
              </a:ext>
            </a:extLst>
          </p:cNvPr>
          <p:cNvSpPr/>
          <p:nvPr/>
        </p:nvSpPr>
        <p:spPr>
          <a:xfrm rot="5400000">
            <a:off x="2352741" y="3868669"/>
            <a:ext cx="445023" cy="326223"/>
          </a:xfrm>
          <a:prstGeom prst="chevron">
            <a:avLst/>
          </a:prstGeom>
          <a:solidFill>
            <a:srgbClr val="E9451F">
              <a:alpha val="80000"/>
            </a:srgbClr>
          </a:solidFill>
          <a:ln>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14" name="Rectangle : coins arrondis 13">
            <a:extLst>
              <a:ext uri="{FF2B5EF4-FFF2-40B4-BE49-F238E27FC236}">
                <a16:creationId xmlns:a16="http://schemas.microsoft.com/office/drawing/2014/main" id="{B8847A7A-4FC4-D869-8CB7-617306FFE8D0}"/>
              </a:ext>
            </a:extLst>
          </p:cNvPr>
          <p:cNvSpPr/>
          <p:nvPr/>
        </p:nvSpPr>
        <p:spPr>
          <a:xfrm>
            <a:off x="885546" y="4411277"/>
            <a:ext cx="3572498" cy="1245386"/>
          </a:xfrm>
          <a:prstGeom prst="roundRect">
            <a:avLst/>
          </a:prstGeom>
          <a:noFill/>
          <a:ln w="28575">
            <a:solidFill>
              <a:srgbClr val="E9451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400"/>
              </a:spcBef>
              <a:defRPr/>
            </a:pPr>
            <a:r>
              <a:rPr lang="fr-FR" sz="1600" b="1">
                <a:solidFill>
                  <a:srgbClr val="004787"/>
                </a:solidFill>
              </a:rPr>
              <a:t>Crédibilité </a:t>
            </a:r>
            <a:r>
              <a:rPr lang="fr-FR" sz="1600">
                <a:solidFill>
                  <a:srgbClr val="004787"/>
                </a:solidFill>
              </a:rPr>
              <a:t>améliorée auprès des </a:t>
            </a:r>
            <a:r>
              <a:rPr lang="fr-FR" sz="1600" b="1">
                <a:solidFill>
                  <a:srgbClr val="004787"/>
                </a:solidFill>
              </a:rPr>
              <a:t>tiers </a:t>
            </a:r>
            <a:r>
              <a:rPr lang="fr-FR" sz="1600">
                <a:solidFill>
                  <a:srgbClr val="004787"/>
                </a:solidFill>
              </a:rPr>
              <a:t> : les entreprises peuvent répondre aux attentes notamment des investisseurs, des banques et des partenaires commerciaux </a:t>
            </a:r>
          </a:p>
        </p:txBody>
      </p:sp>
      <p:sp>
        <p:nvSpPr>
          <p:cNvPr id="19" name="ZoneTexte 18">
            <a:extLst>
              <a:ext uri="{FF2B5EF4-FFF2-40B4-BE49-F238E27FC236}">
                <a16:creationId xmlns:a16="http://schemas.microsoft.com/office/drawing/2014/main" id="{682E6B52-85CB-845B-C39B-A97F919B8145}"/>
              </a:ext>
            </a:extLst>
          </p:cNvPr>
          <p:cNvSpPr txBox="1"/>
          <p:nvPr/>
        </p:nvSpPr>
        <p:spPr>
          <a:xfrm>
            <a:off x="5109557" y="2903339"/>
            <a:ext cx="2462459" cy="584775"/>
          </a:xfrm>
          <a:prstGeom prst="rect">
            <a:avLst/>
          </a:prstGeom>
          <a:noFill/>
        </p:spPr>
        <p:txBody>
          <a:bodyPr wrap="square" lIns="91440" tIns="45720" rIns="91440" bIns="45720" rtlCol="0" anchor="t">
            <a:spAutoFit/>
          </a:bodyPr>
          <a:lstStyle/>
          <a:p>
            <a:pPr algn="ctr"/>
            <a:r>
              <a:rPr lang="fr-FR" sz="1600" dirty="0">
                <a:solidFill>
                  <a:schemeClr val="bg1"/>
                </a:solidFill>
              </a:rPr>
              <a:t>Auditer le rapport RSE c’est acter un </a:t>
            </a:r>
            <a:r>
              <a:rPr lang="fr-FR" sz="1600" b="1" i="1" dirty="0" err="1">
                <a:solidFill>
                  <a:schemeClr val="bg1"/>
                </a:solidFill>
              </a:rPr>
              <a:t>reporting</a:t>
            </a:r>
            <a:r>
              <a:rPr lang="fr-FR" sz="1600" b="1" i="1" dirty="0">
                <a:solidFill>
                  <a:schemeClr val="bg1"/>
                </a:solidFill>
              </a:rPr>
              <a:t> </a:t>
            </a:r>
            <a:r>
              <a:rPr lang="fr-FR" sz="1600" b="1" dirty="0">
                <a:solidFill>
                  <a:schemeClr val="bg1"/>
                </a:solidFill>
              </a:rPr>
              <a:t>fiable </a:t>
            </a:r>
          </a:p>
        </p:txBody>
      </p:sp>
      <p:sp>
        <p:nvSpPr>
          <p:cNvPr id="23" name="ZoneTexte 22">
            <a:extLst>
              <a:ext uri="{FF2B5EF4-FFF2-40B4-BE49-F238E27FC236}">
                <a16:creationId xmlns:a16="http://schemas.microsoft.com/office/drawing/2014/main" id="{4879B573-CD8B-1B1E-4DE6-469D40C4693C}"/>
              </a:ext>
            </a:extLst>
          </p:cNvPr>
          <p:cNvSpPr txBox="1"/>
          <p:nvPr/>
        </p:nvSpPr>
        <p:spPr>
          <a:xfrm>
            <a:off x="5059224" y="4562499"/>
            <a:ext cx="2462459" cy="1077218"/>
          </a:xfrm>
          <a:prstGeom prst="rect">
            <a:avLst/>
          </a:prstGeom>
          <a:noFill/>
        </p:spPr>
        <p:txBody>
          <a:bodyPr wrap="square" rtlCol="0">
            <a:spAutoFit/>
          </a:bodyPr>
          <a:lstStyle/>
          <a:p>
            <a:pPr algn="ctr"/>
            <a:r>
              <a:rPr lang="fr-FR" sz="1600">
                <a:solidFill>
                  <a:schemeClr val="bg1"/>
                </a:solidFill>
              </a:rPr>
              <a:t>Accès aux </a:t>
            </a:r>
            <a:r>
              <a:rPr lang="fr-FR" sz="1600" b="1">
                <a:solidFill>
                  <a:schemeClr val="bg1"/>
                </a:solidFill>
              </a:rPr>
              <a:t>financements durables </a:t>
            </a:r>
            <a:r>
              <a:rPr lang="fr-FR" sz="1600">
                <a:solidFill>
                  <a:schemeClr val="bg1"/>
                </a:solidFill>
              </a:rPr>
              <a:t>et à des </a:t>
            </a:r>
            <a:r>
              <a:rPr lang="fr-FR" sz="1600" b="1">
                <a:solidFill>
                  <a:schemeClr val="bg1"/>
                </a:solidFill>
              </a:rPr>
              <a:t>conditions de crédit </a:t>
            </a:r>
            <a:r>
              <a:rPr lang="fr-FR" sz="1600">
                <a:solidFill>
                  <a:schemeClr val="bg1"/>
                </a:solidFill>
              </a:rPr>
              <a:t>favorables </a:t>
            </a:r>
          </a:p>
        </p:txBody>
      </p:sp>
      <p:cxnSp>
        <p:nvCxnSpPr>
          <p:cNvPr id="25" name="Connecteur droit avec flèche 24">
            <a:extLst>
              <a:ext uri="{FF2B5EF4-FFF2-40B4-BE49-F238E27FC236}">
                <a16:creationId xmlns:a16="http://schemas.microsoft.com/office/drawing/2014/main" id="{1DAF6E5C-B720-A9C2-3657-262F7C1D9297}"/>
              </a:ext>
            </a:extLst>
          </p:cNvPr>
          <p:cNvCxnSpPr>
            <a:cxnSpLocks/>
          </p:cNvCxnSpPr>
          <p:nvPr/>
        </p:nvCxnSpPr>
        <p:spPr>
          <a:xfrm>
            <a:off x="6362442" y="3827548"/>
            <a:ext cx="0" cy="543913"/>
          </a:xfrm>
          <a:prstGeom prst="straightConnector1">
            <a:avLst/>
          </a:prstGeom>
          <a:ln w="38100">
            <a:solidFill>
              <a:srgbClr val="FFFFFF"/>
            </a:solidFill>
            <a:tailEnd type="triangle"/>
          </a:ln>
        </p:spPr>
        <p:style>
          <a:lnRef idx="1">
            <a:schemeClr val="accent1"/>
          </a:lnRef>
          <a:fillRef idx="0">
            <a:schemeClr val="accent1"/>
          </a:fillRef>
          <a:effectRef idx="0">
            <a:schemeClr val="accent1"/>
          </a:effectRef>
          <a:fontRef idx="minor">
            <a:schemeClr val="tx1"/>
          </a:fontRef>
        </p:style>
      </p:cxnSp>
      <p:pic>
        <p:nvPicPr>
          <p:cNvPr id="34" name="Graphique 33" descr="Ampoule et engrenage avec un remplissage uni">
            <a:extLst>
              <a:ext uri="{FF2B5EF4-FFF2-40B4-BE49-F238E27FC236}">
                <a16:creationId xmlns:a16="http://schemas.microsoft.com/office/drawing/2014/main" id="{470F6A83-ED31-F7B2-BCA8-02C294CE89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146" y="1401912"/>
            <a:ext cx="734375" cy="734375"/>
          </a:xfrm>
          <a:prstGeom prst="rect">
            <a:avLst/>
          </a:prstGeom>
        </p:spPr>
      </p:pic>
      <p:sp>
        <p:nvSpPr>
          <p:cNvPr id="35" name="ZoneTexte 34">
            <a:extLst>
              <a:ext uri="{FF2B5EF4-FFF2-40B4-BE49-F238E27FC236}">
                <a16:creationId xmlns:a16="http://schemas.microsoft.com/office/drawing/2014/main" id="{B7185991-34B0-0282-BABD-F54526F6DAF2}"/>
              </a:ext>
            </a:extLst>
          </p:cNvPr>
          <p:cNvSpPr txBox="1"/>
          <p:nvPr/>
        </p:nvSpPr>
        <p:spPr>
          <a:xfrm>
            <a:off x="8192033" y="3122348"/>
            <a:ext cx="2918149" cy="2062103"/>
          </a:xfrm>
          <a:prstGeom prst="rect">
            <a:avLst/>
          </a:prstGeom>
          <a:noFill/>
        </p:spPr>
        <p:txBody>
          <a:bodyPr wrap="square">
            <a:spAutoFit/>
          </a:bodyPr>
          <a:lstStyle/>
          <a:p>
            <a:pPr algn="ctr"/>
            <a:r>
              <a:rPr lang="fr-FR" sz="1600">
                <a:solidFill>
                  <a:srgbClr val="004787"/>
                </a:solidFill>
              </a:rPr>
              <a:t>Identifier les </a:t>
            </a:r>
            <a:r>
              <a:rPr lang="fr-FR" sz="1600" b="1">
                <a:solidFill>
                  <a:srgbClr val="004787"/>
                </a:solidFill>
              </a:rPr>
              <a:t>points d’amélioration </a:t>
            </a:r>
            <a:r>
              <a:rPr lang="fr-FR" sz="1600">
                <a:solidFill>
                  <a:srgbClr val="004787"/>
                </a:solidFill>
              </a:rPr>
              <a:t>et</a:t>
            </a:r>
            <a:r>
              <a:rPr lang="fr-FR" sz="1600" b="1">
                <a:solidFill>
                  <a:srgbClr val="004787"/>
                </a:solidFill>
              </a:rPr>
              <a:t> structurer sa</a:t>
            </a:r>
            <a:r>
              <a:rPr lang="fr-FR" sz="1600">
                <a:solidFill>
                  <a:srgbClr val="004787"/>
                </a:solidFill>
              </a:rPr>
              <a:t> </a:t>
            </a:r>
            <a:r>
              <a:rPr lang="fr-FR" sz="1600" b="1">
                <a:solidFill>
                  <a:srgbClr val="004787"/>
                </a:solidFill>
              </a:rPr>
              <a:t>démarche RSE</a:t>
            </a:r>
          </a:p>
          <a:p>
            <a:pPr algn="ctr"/>
            <a:endParaRPr lang="fr-FR" sz="1600">
              <a:solidFill>
                <a:srgbClr val="004787"/>
              </a:solidFill>
            </a:endParaRPr>
          </a:p>
          <a:p>
            <a:pPr algn="ctr"/>
            <a:endParaRPr lang="fr-FR" sz="1600">
              <a:solidFill>
                <a:srgbClr val="004787"/>
              </a:solidFill>
            </a:endParaRPr>
          </a:p>
          <a:p>
            <a:pPr algn="ctr"/>
            <a:r>
              <a:rPr lang="fr-FR" sz="1600">
                <a:solidFill>
                  <a:srgbClr val="004787"/>
                </a:solidFill>
              </a:rPr>
              <a:t>Suivre les </a:t>
            </a:r>
            <a:r>
              <a:rPr lang="fr-FR" sz="1600" b="1">
                <a:solidFill>
                  <a:srgbClr val="004787"/>
                </a:solidFill>
              </a:rPr>
              <a:t>évolutions du marché</a:t>
            </a:r>
            <a:r>
              <a:rPr lang="fr-FR" sz="1600">
                <a:solidFill>
                  <a:srgbClr val="004787"/>
                </a:solidFill>
              </a:rPr>
              <a:t>, du </a:t>
            </a:r>
            <a:r>
              <a:rPr lang="fr-FR" sz="1600" b="1">
                <a:solidFill>
                  <a:srgbClr val="004787"/>
                </a:solidFill>
              </a:rPr>
              <a:t>secteur</a:t>
            </a:r>
            <a:r>
              <a:rPr lang="fr-FR" sz="1600">
                <a:solidFill>
                  <a:srgbClr val="004787"/>
                </a:solidFill>
              </a:rPr>
              <a:t> et possiblement du modèle d’affaires</a:t>
            </a:r>
          </a:p>
        </p:txBody>
      </p:sp>
      <p:cxnSp>
        <p:nvCxnSpPr>
          <p:cNvPr id="37" name="Connecteur droit 36">
            <a:extLst>
              <a:ext uri="{FF2B5EF4-FFF2-40B4-BE49-F238E27FC236}">
                <a16:creationId xmlns:a16="http://schemas.microsoft.com/office/drawing/2014/main" id="{D196988D-B8C0-4FCE-AAAC-9459C09FBED9}"/>
              </a:ext>
            </a:extLst>
          </p:cNvPr>
          <p:cNvCxnSpPr>
            <a:cxnSpLocks/>
          </p:cNvCxnSpPr>
          <p:nvPr/>
        </p:nvCxnSpPr>
        <p:spPr>
          <a:xfrm>
            <a:off x="8605520" y="3299762"/>
            <a:ext cx="136096" cy="0"/>
          </a:xfrm>
          <a:prstGeom prst="line">
            <a:avLst/>
          </a:prstGeom>
          <a:ln w="38100">
            <a:solidFill>
              <a:srgbClr val="EA4F2A"/>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3B861AEC-BFD9-8926-AE2A-320948DA20A4}"/>
              </a:ext>
            </a:extLst>
          </p:cNvPr>
          <p:cNvCxnSpPr>
            <a:cxnSpLocks/>
          </p:cNvCxnSpPr>
          <p:nvPr/>
        </p:nvCxnSpPr>
        <p:spPr>
          <a:xfrm>
            <a:off x="8055937" y="4511699"/>
            <a:ext cx="136096" cy="0"/>
          </a:xfrm>
          <a:prstGeom prst="line">
            <a:avLst/>
          </a:prstGeom>
          <a:ln w="38100">
            <a:solidFill>
              <a:srgbClr val="EA4F2A"/>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BC2B629-F796-3128-1B2D-081CEA0A11C8}"/>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7</a:t>
            </a:fld>
            <a:endParaRPr lang="en-US" sz="1600" b="1">
              <a:solidFill>
                <a:schemeClr val="bg1"/>
              </a:solidFill>
            </a:endParaRPr>
          </a:p>
        </p:txBody>
      </p:sp>
    </p:spTree>
    <p:extLst>
      <p:ext uri="{BB962C8B-B14F-4D97-AF65-F5344CB8AC3E}">
        <p14:creationId xmlns:p14="http://schemas.microsoft.com/office/powerpoint/2010/main" val="203300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435D-1C01-F84B-23B0-904658C95850}"/>
            </a:ext>
          </a:extLst>
        </p:cNvPr>
        <p:cNvGrpSpPr/>
        <p:nvPr/>
      </p:nvGrpSpPr>
      <p:grpSpPr>
        <a:xfrm>
          <a:off x="0" y="0"/>
          <a:ext cx="0" cy="0"/>
          <a:chOff x="0" y="0"/>
          <a:chExt cx="0" cy="0"/>
        </a:xfrm>
      </p:grpSpPr>
      <p:sp>
        <p:nvSpPr>
          <p:cNvPr id="7" name="Titre 6">
            <a:extLst>
              <a:ext uri="{FF2B5EF4-FFF2-40B4-BE49-F238E27FC236}">
                <a16:creationId xmlns:a16="http://schemas.microsoft.com/office/drawing/2014/main" id="{31AD8E42-A026-3BF0-C385-214CEEF70E48}"/>
              </a:ext>
            </a:extLst>
          </p:cNvPr>
          <p:cNvSpPr>
            <a:spLocks noGrp="1"/>
          </p:cNvSpPr>
          <p:nvPr>
            <p:ph type="title"/>
          </p:nvPr>
        </p:nvSpPr>
        <p:spPr/>
        <p:txBody>
          <a:bodyPr>
            <a:normAutofit/>
          </a:bodyPr>
          <a:lstStyle/>
          <a:p>
            <a:pPr algn="l"/>
            <a:r>
              <a:rPr lang="fr-FR" sz="2400" dirty="0">
                <a:solidFill>
                  <a:schemeClr val="tx1"/>
                </a:solidFill>
                <a:latin typeface="+mn-lt"/>
              </a:rPr>
              <a:t>Synthèse : quel intérêt du </a:t>
            </a:r>
            <a:r>
              <a:rPr lang="fr-FR" sz="2400" dirty="0" err="1">
                <a:solidFill>
                  <a:schemeClr val="tx1"/>
                </a:solidFill>
                <a:latin typeface="+mn-lt"/>
              </a:rPr>
              <a:t>reporting</a:t>
            </a:r>
            <a:r>
              <a:rPr lang="fr-FR" sz="2400" dirty="0">
                <a:solidFill>
                  <a:schemeClr val="tx1"/>
                </a:solidFill>
                <a:latin typeface="+mn-lt"/>
              </a:rPr>
              <a:t> volontaire ?</a:t>
            </a:r>
            <a:br>
              <a:rPr lang="fr-FR" sz="2400" dirty="0">
                <a:solidFill>
                  <a:schemeClr val="tx1"/>
                </a:solidFill>
                <a:latin typeface="+mn-lt"/>
              </a:rPr>
            </a:br>
            <a:endParaRPr lang="fr-FR" sz="2400" dirty="0">
              <a:solidFill>
                <a:schemeClr val="tx1"/>
              </a:solidFill>
              <a:latin typeface="+mn-lt"/>
            </a:endParaRPr>
          </a:p>
        </p:txBody>
      </p:sp>
      <p:grpSp>
        <p:nvGrpSpPr>
          <p:cNvPr id="4" name="Groupe 3">
            <a:extLst>
              <a:ext uri="{FF2B5EF4-FFF2-40B4-BE49-F238E27FC236}">
                <a16:creationId xmlns:a16="http://schemas.microsoft.com/office/drawing/2014/main" id="{4B46FF05-4BDA-4763-BD33-27ED7CC4F09F}"/>
              </a:ext>
            </a:extLst>
          </p:cNvPr>
          <p:cNvGrpSpPr/>
          <p:nvPr/>
        </p:nvGrpSpPr>
        <p:grpSpPr>
          <a:xfrm>
            <a:off x="958356" y="1651426"/>
            <a:ext cx="10057173" cy="3555148"/>
            <a:chOff x="746663" y="1987634"/>
            <a:chExt cx="10057173" cy="3555148"/>
          </a:xfrm>
        </p:grpSpPr>
        <p:sp>
          <p:nvSpPr>
            <p:cNvPr id="8" name="Triangle isocèle 7">
              <a:extLst>
                <a:ext uri="{FF2B5EF4-FFF2-40B4-BE49-F238E27FC236}">
                  <a16:creationId xmlns:a16="http://schemas.microsoft.com/office/drawing/2014/main" id="{FA21DDB0-BA68-6F65-A228-E068D02F2664}"/>
                </a:ext>
              </a:extLst>
            </p:cNvPr>
            <p:cNvSpPr/>
            <p:nvPr/>
          </p:nvSpPr>
          <p:spPr>
            <a:xfrm rot="5400000">
              <a:off x="489211" y="2245086"/>
              <a:ext cx="853304" cy="338400"/>
            </a:xfrm>
            <a:prstGeom prst="triangle">
              <a:avLst/>
            </a:prstGeom>
            <a:solidFill>
              <a:srgbClr val="003B55">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 name="Triangle isocèle 9">
              <a:extLst>
                <a:ext uri="{FF2B5EF4-FFF2-40B4-BE49-F238E27FC236}">
                  <a16:creationId xmlns:a16="http://schemas.microsoft.com/office/drawing/2014/main" id="{4AE27347-0F96-AAA2-9F4C-72B8A0C887FE}"/>
                </a:ext>
              </a:extLst>
            </p:cNvPr>
            <p:cNvSpPr/>
            <p:nvPr/>
          </p:nvSpPr>
          <p:spPr>
            <a:xfrm rot="5400000">
              <a:off x="489212" y="4946932"/>
              <a:ext cx="853301" cy="338400"/>
            </a:xfrm>
            <a:prstGeom prst="triangle">
              <a:avLst/>
            </a:prstGeom>
            <a:solidFill>
              <a:srgbClr val="00BBC4"/>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00" b="1"/>
            </a:p>
          </p:txBody>
        </p:sp>
        <p:sp>
          <p:nvSpPr>
            <p:cNvPr id="11" name="Triangle isocèle 10">
              <a:extLst>
                <a:ext uri="{FF2B5EF4-FFF2-40B4-BE49-F238E27FC236}">
                  <a16:creationId xmlns:a16="http://schemas.microsoft.com/office/drawing/2014/main" id="{6BFABC16-08B7-691F-C26A-AF6930167295}"/>
                </a:ext>
              </a:extLst>
            </p:cNvPr>
            <p:cNvSpPr/>
            <p:nvPr/>
          </p:nvSpPr>
          <p:spPr>
            <a:xfrm rot="5400000">
              <a:off x="490004" y="3566413"/>
              <a:ext cx="853303" cy="336817"/>
            </a:xfrm>
            <a:prstGeom prst="triangle">
              <a:avLst/>
            </a:prstGeom>
            <a:solidFill>
              <a:srgbClr val="EA4F2A">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6" name="Rectangle : coins arrondis 15">
              <a:extLst>
                <a:ext uri="{FF2B5EF4-FFF2-40B4-BE49-F238E27FC236}">
                  <a16:creationId xmlns:a16="http://schemas.microsoft.com/office/drawing/2014/main" id="{493D6E76-6E90-FA00-3563-4B56C5954EE2}"/>
                </a:ext>
              </a:extLst>
            </p:cNvPr>
            <p:cNvSpPr/>
            <p:nvPr/>
          </p:nvSpPr>
          <p:spPr>
            <a:xfrm>
              <a:off x="1415797" y="2023730"/>
              <a:ext cx="2770724" cy="789106"/>
            </a:xfrm>
            <a:prstGeom prst="roundRect">
              <a:avLst/>
            </a:prstGeom>
            <a:solidFill>
              <a:srgbClr val="003B55">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Développement d’un suivi des indicateurs RSE de l’entreprise</a:t>
              </a:r>
            </a:p>
          </p:txBody>
        </p:sp>
        <p:cxnSp>
          <p:nvCxnSpPr>
            <p:cNvPr id="17" name="Connecteur droit 16">
              <a:extLst>
                <a:ext uri="{FF2B5EF4-FFF2-40B4-BE49-F238E27FC236}">
                  <a16:creationId xmlns:a16="http://schemas.microsoft.com/office/drawing/2014/main" id="{C1296C17-5ACC-4C40-DE6C-1BEB900EC7BE}"/>
                </a:ext>
              </a:extLst>
            </p:cNvPr>
            <p:cNvCxnSpPr>
              <a:cxnSpLocks/>
              <a:endCxn id="20" idx="1"/>
            </p:cNvCxnSpPr>
            <p:nvPr/>
          </p:nvCxnSpPr>
          <p:spPr>
            <a:xfrm>
              <a:off x="4186521" y="2414286"/>
              <a:ext cx="474490" cy="0"/>
            </a:xfrm>
            <a:prstGeom prst="line">
              <a:avLst/>
            </a:prstGeom>
            <a:ln w="38100">
              <a:solidFill>
                <a:srgbClr val="003B55">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A48C9552-2ED9-977D-A682-86EC77346CBF}"/>
                </a:ext>
              </a:extLst>
            </p:cNvPr>
            <p:cNvSpPr/>
            <p:nvPr/>
          </p:nvSpPr>
          <p:spPr>
            <a:xfrm>
              <a:off x="4661011" y="2035824"/>
              <a:ext cx="2725494" cy="756924"/>
            </a:xfrm>
            <a:prstGeom prst="roundRect">
              <a:avLst/>
            </a:prstGeom>
            <a:noFill/>
            <a:ln w="28575">
              <a:solidFill>
                <a:srgbClr val="003B55">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004787"/>
                  </a:solidFill>
                </a:rPr>
                <a:t>Accès aux </a:t>
              </a:r>
              <a:r>
                <a:rPr lang="fr-FR" sz="1400" b="1">
                  <a:solidFill>
                    <a:srgbClr val="004787"/>
                  </a:solidFill>
                </a:rPr>
                <a:t>financements, appels d’offre</a:t>
              </a:r>
              <a:r>
                <a:rPr lang="fr-FR" sz="1400">
                  <a:solidFill>
                    <a:srgbClr val="004787"/>
                  </a:solidFill>
                </a:rPr>
                <a:t> en répondant aux divers questionnaires.</a:t>
              </a:r>
            </a:p>
          </p:txBody>
        </p:sp>
        <p:sp>
          <p:nvSpPr>
            <p:cNvPr id="23" name="Rectangle : coins arrondis 22">
              <a:extLst>
                <a:ext uri="{FF2B5EF4-FFF2-40B4-BE49-F238E27FC236}">
                  <a16:creationId xmlns:a16="http://schemas.microsoft.com/office/drawing/2014/main" id="{54271F02-8A4B-4612-0136-2938988B2616}"/>
                </a:ext>
              </a:extLst>
            </p:cNvPr>
            <p:cNvSpPr/>
            <p:nvPr/>
          </p:nvSpPr>
          <p:spPr>
            <a:xfrm>
              <a:off x="7847505" y="2016623"/>
              <a:ext cx="2956331" cy="814467"/>
            </a:xfrm>
            <a:prstGeom prst="roundRect">
              <a:avLst/>
            </a:prstGeom>
            <a:solidFill>
              <a:srgbClr val="003B55">
                <a:alpha val="8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Rayonnement </a:t>
              </a:r>
              <a:r>
                <a:rPr lang="fr-FR" sz="1400"/>
                <a:t>de l’entreprise envers l’intégralité de ses parties prenantes </a:t>
              </a:r>
            </a:p>
          </p:txBody>
        </p:sp>
        <p:sp>
          <p:nvSpPr>
            <p:cNvPr id="25" name="Rectangle : coins arrondis 24">
              <a:extLst>
                <a:ext uri="{FF2B5EF4-FFF2-40B4-BE49-F238E27FC236}">
                  <a16:creationId xmlns:a16="http://schemas.microsoft.com/office/drawing/2014/main" id="{0004978A-730E-3523-5EE7-478306FE0779}"/>
                </a:ext>
              </a:extLst>
            </p:cNvPr>
            <p:cNvSpPr/>
            <p:nvPr/>
          </p:nvSpPr>
          <p:spPr>
            <a:xfrm>
              <a:off x="1404647" y="3343130"/>
              <a:ext cx="2770724" cy="789106"/>
            </a:xfrm>
            <a:prstGeom prst="roundRect">
              <a:avLst/>
            </a:prstGeom>
            <a:solidFill>
              <a:srgbClr val="EA4F2A">
                <a:alpha val="80000"/>
              </a:srgbClr>
            </a:solidFill>
            <a:ln>
              <a:solidFill>
                <a:srgbClr val="F29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Prévention </a:t>
              </a:r>
              <a:r>
                <a:rPr lang="fr-FR" sz="1400"/>
                <a:t>et </a:t>
              </a:r>
              <a:r>
                <a:rPr lang="fr-FR" sz="1400" b="1"/>
                <a:t>maîtrise des risques </a:t>
              </a:r>
              <a:r>
                <a:rPr lang="fr-FR" sz="1400"/>
                <a:t>non couverts par l’approche traditionnelle des risques </a:t>
              </a:r>
            </a:p>
          </p:txBody>
        </p:sp>
        <p:cxnSp>
          <p:nvCxnSpPr>
            <p:cNvPr id="26" name="Connecteur droit 25">
              <a:extLst>
                <a:ext uri="{FF2B5EF4-FFF2-40B4-BE49-F238E27FC236}">
                  <a16:creationId xmlns:a16="http://schemas.microsoft.com/office/drawing/2014/main" id="{8D1FA2FF-6183-B251-4F94-BAA04F4FF9D6}"/>
                </a:ext>
              </a:extLst>
            </p:cNvPr>
            <p:cNvCxnSpPr>
              <a:cxnSpLocks/>
              <a:stCxn id="25" idx="3"/>
              <a:endCxn id="27" idx="1"/>
            </p:cNvCxnSpPr>
            <p:nvPr/>
          </p:nvCxnSpPr>
          <p:spPr>
            <a:xfrm flipV="1">
              <a:off x="4175371" y="3736723"/>
              <a:ext cx="497104" cy="960"/>
            </a:xfrm>
            <a:prstGeom prst="line">
              <a:avLst/>
            </a:prstGeom>
            <a:ln w="38100">
              <a:solidFill>
                <a:srgbClr val="EA4F2A"/>
              </a:soli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D538AD2A-35BA-62CE-73B1-7247F988EB74}"/>
                </a:ext>
              </a:extLst>
            </p:cNvPr>
            <p:cNvSpPr/>
            <p:nvPr/>
          </p:nvSpPr>
          <p:spPr>
            <a:xfrm>
              <a:off x="4672475" y="3358261"/>
              <a:ext cx="2734566" cy="756924"/>
            </a:xfrm>
            <a:prstGeom prst="roundRect">
              <a:avLst/>
            </a:prstGeom>
            <a:noFill/>
            <a:ln w="28575">
              <a:solidFill>
                <a:srgbClr val="EA4F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p:txBody>
        </p:sp>
        <p:cxnSp>
          <p:nvCxnSpPr>
            <p:cNvPr id="28" name="Connecteur droit 27">
              <a:extLst>
                <a:ext uri="{FF2B5EF4-FFF2-40B4-BE49-F238E27FC236}">
                  <a16:creationId xmlns:a16="http://schemas.microsoft.com/office/drawing/2014/main" id="{3E60ACBB-BE6F-95B6-1619-4999359E0D8D}"/>
                </a:ext>
              </a:extLst>
            </p:cNvPr>
            <p:cNvCxnSpPr>
              <a:cxnSpLocks/>
              <a:stCxn id="27" idx="3"/>
            </p:cNvCxnSpPr>
            <p:nvPr/>
          </p:nvCxnSpPr>
          <p:spPr>
            <a:xfrm flipV="1">
              <a:off x="7407041" y="3735826"/>
              <a:ext cx="499185" cy="897"/>
            </a:xfrm>
            <a:prstGeom prst="line">
              <a:avLst/>
            </a:prstGeom>
            <a:ln w="38100">
              <a:solidFill>
                <a:srgbClr val="EA4F2A"/>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957711E6-B8EC-5ACB-1A4C-8195F2B826B9}"/>
                </a:ext>
              </a:extLst>
            </p:cNvPr>
            <p:cNvSpPr txBox="1"/>
            <p:nvPr/>
          </p:nvSpPr>
          <p:spPr>
            <a:xfrm>
              <a:off x="4681545" y="3360310"/>
              <a:ext cx="2726451" cy="738664"/>
            </a:xfrm>
            <a:prstGeom prst="rect">
              <a:avLst/>
            </a:prstGeom>
            <a:noFill/>
          </p:spPr>
          <p:txBody>
            <a:bodyPr wrap="square" rtlCol="0">
              <a:spAutoFit/>
            </a:bodyPr>
            <a:lstStyle/>
            <a:p>
              <a:pPr algn="ctr"/>
              <a:r>
                <a:rPr lang="fr-FR" sz="1400">
                  <a:solidFill>
                    <a:srgbClr val="004787"/>
                  </a:solidFill>
                </a:rPr>
                <a:t>Appréhender et saisir les </a:t>
              </a:r>
              <a:r>
                <a:rPr lang="fr-FR" sz="1400" b="1">
                  <a:solidFill>
                    <a:srgbClr val="004787"/>
                  </a:solidFill>
                </a:rPr>
                <a:t>opportunités de marché,</a:t>
              </a:r>
              <a:r>
                <a:rPr lang="fr-FR" sz="1400">
                  <a:solidFill>
                    <a:srgbClr val="004787"/>
                  </a:solidFill>
                </a:rPr>
                <a:t> renforcer sa</a:t>
              </a:r>
              <a:r>
                <a:rPr lang="fr-FR" sz="1400" b="1">
                  <a:solidFill>
                    <a:srgbClr val="004787"/>
                  </a:solidFill>
                </a:rPr>
                <a:t> résilience </a:t>
              </a:r>
              <a:r>
                <a:rPr lang="fr-FR" sz="1400">
                  <a:solidFill>
                    <a:srgbClr val="004787"/>
                  </a:solidFill>
                </a:rPr>
                <a:t>et sa </a:t>
              </a:r>
              <a:r>
                <a:rPr lang="fr-FR" sz="1400" b="1">
                  <a:solidFill>
                    <a:srgbClr val="004787"/>
                  </a:solidFill>
                </a:rPr>
                <a:t>compétitivité  </a:t>
              </a:r>
            </a:p>
          </p:txBody>
        </p:sp>
        <p:sp>
          <p:nvSpPr>
            <p:cNvPr id="32" name="Rectangle : coins arrondis 31">
              <a:extLst>
                <a:ext uri="{FF2B5EF4-FFF2-40B4-BE49-F238E27FC236}">
                  <a16:creationId xmlns:a16="http://schemas.microsoft.com/office/drawing/2014/main" id="{7DFF8130-3E0A-F29C-16BF-DDA535CD127F}"/>
                </a:ext>
              </a:extLst>
            </p:cNvPr>
            <p:cNvSpPr/>
            <p:nvPr/>
          </p:nvSpPr>
          <p:spPr>
            <a:xfrm>
              <a:off x="1415797" y="4713458"/>
              <a:ext cx="2770725" cy="738809"/>
            </a:xfrm>
            <a:prstGeom prst="roundRect">
              <a:avLst/>
            </a:prstGeom>
            <a:solidFill>
              <a:srgbClr val="00BBC4"/>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La durabilité : </a:t>
              </a:r>
              <a:r>
                <a:rPr lang="fr-FR" sz="1400" b="1"/>
                <a:t>une attente croissante </a:t>
              </a:r>
              <a:r>
                <a:rPr lang="fr-FR" sz="1400"/>
                <a:t>du marché et des parties prenantes </a:t>
              </a:r>
            </a:p>
          </p:txBody>
        </p:sp>
        <p:cxnSp>
          <p:nvCxnSpPr>
            <p:cNvPr id="33" name="Connecteur droit 32">
              <a:extLst>
                <a:ext uri="{FF2B5EF4-FFF2-40B4-BE49-F238E27FC236}">
                  <a16:creationId xmlns:a16="http://schemas.microsoft.com/office/drawing/2014/main" id="{F2B065DB-BD35-07DC-4C50-1AE96F1F90F6}"/>
                </a:ext>
              </a:extLst>
            </p:cNvPr>
            <p:cNvCxnSpPr>
              <a:cxnSpLocks/>
              <a:stCxn id="32" idx="3"/>
              <a:endCxn id="34" idx="1"/>
            </p:cNvCxnSpPr>
            <p:nvPr/>
          </p:nvCxnSpPr>
          <p:spPr>
            <a:xfrm flipV="1">
              <a:off x="4186522" y="5081187"/>
              <a:ext cx="451874" cy="1676"/>
            </a:xfrm>
            <a:prstGeom prst="line">
              <a:avLst/>
            </a:prstGeom>
            <a:ln w="38100">
              <a:solidFill>
                <a:srgbClr val="00BBC4"/>
              </a:solidFill>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A9E1BAA8-723D-258E-97F7-7B4945981BC3}"/>
                </a:ext>
              </a:extLst>
            </p:cNvPr>
            <p:cNvSpPr/>
            <p:nvPr/>
          </p:nvSpPr>
          <p:spPr>
            <a:xfrm>
              <a:off x="4638396" y="4711783"/>
              <a:ext cx="2770725" cy="738808"/>
            </a:xfrm>
            <a:prstGeom prst="roundRect">
              <a:avLst/>
            </a:prstGeom>
            <a:noFill/>
            <a:ln w="28575">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rgbClr val="004787"/>
                  </a:solidFill>
                </a:rPr>
                <a:t>Renforcer </a:t>
              </a:r>
              <a:r>
                <a:rPr lang="fr-FR" sz="1400" b="1">
                  <a:solidFill>
                    <a:srgbClr val="004787"/>
                  </a:solidFill>
                </a:rPr>
                <a:t>l’attractivité</a:t>
              </a:r>
              <a:r>
                <a:rPr lang="fr-FR" sz="1400">
                  <a:solidFill>
                    <a:srgbClr val="004787"/>
                  </a:solidFill>
                </a:rPr>
                <a:t> de l’entreprise auprès des </a:t>
              </a:r>
              <a:r>
                <a:rPr lang="fr-FR" sz="1400" b="1">
                  <a:solidFill>
                    <a:srgbClr val="004787"/>
                  </a:solidFill>
                </a:rPr>
                <a:t>collaborateurs</a:t>
              </a:r>
              <a:r>
                <a:rPr lang="fr-FR" sz="1400">
                  <a:solidFill>
                    <a:srgbClr val="004787"/>
                  </a:solidFill>
                </a:rPr>
                <a:t> et </a:t>
              </a:r>
              <a:r>
                <a:rPr lang="fr-FR" sz="1400" b="1">
                  <a:solidFill>
                    <a:srgbClr val="004787"/>
                  </a:solidFill>
                </a:rPr>
                <a:t>candidats</a:t>
              </a:r>
              <a:r>
                <a:rPr lang="fr-FR" sz="1400">
                  <a:solidFill>
                    <a:srgbClr val="004787"/>
                  </a:solidFill>
                </a:rPr>
                <a:t> </a:t>
              </a:r>
            </a:p>
          </p:txBody>
        </p:sp>
        <p:sp>
          <p:nvSpPr>
            <p:cNvPr id="35" name="Rectangle : coins arrondis 34">
              <a:extLst>
                <a:ext uri="{FF2B5EF4-FFF2-40B4-BE49-F238E27FC236}">
                  <a16:creationId xmlns:a16="http://schemas.microsoft.com/office/drawing/2014/main" id="{1851E1E7-CCE0-9888-3C2E-2B39D71B46A3}"/>
                </a:ext>
              </a:extLst>
            </p:cNvPr>
            <p:cNvSpPr/>
            <p:nvPr/>
          </p:nvSpPr>
          <p:spPr>
            <a:xfrm>
              <a:off x="7860995" y="4689481"/>
              <a:ext cx="2942841" cy="787151"/>
            </a:xfrm>
            <a:prstGeom prst="roundRect">
              <a:avLst/>
            </a:prstGeom>
            <a:solidFill>
              <a:srgbClr val="00BBC4"/>
            </a:solidFill>
            <a:ln>
              <a:solidFill>
                <a:srgbClr val="00BB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a:t>Améliorer </a:t>
              </a:r>
              <a:r>
                <a:rPr lang="fr-FR" sz="1400"/>
                <a:t>sa capacité de </a:t>
              </a:r>
              <a:r>
                <a:rPr lang="fr-FR" sz="1400" b="1"/>
                <a:t>recrutement</a:t>
              </a:r>
              <a:r>
                <a:rPr lang="fr-FR" sz="1400"/>
                <a:t> et de </a:t>
              </a:r>
              <a:r>
                <a:rPr lang="fr-FR" sz="1400" b="1"/>
                <a:t>rétention</a:t>
              </a:r>
              <a:r>
                <a:rPr lang="fr-FR" sz="1400"/>
                <a:t> des talents </a:t>
              </a:r>
            </a:p>
          </p:txBody>
        </p:sp>
        <p:cxnSp>
          <p:nvCxnSpPr>
            <p:cNvPr id="14" name="Connecteur droit 13">
              <a:extLst>
                <a:ext uri="{FF2B5EF4-FFF2-40B4-BE49-F238E27FC236}">
                  <a16:creationId xmlns:a16="http://schemas.microsoft.com/office/drawing/2014/main" id="{25D31F11-0688-C855-0BA0-2CACFD90C267}"/>
                </a:ext>
              </a:extLst>
            </p:cNvPr>
            <p:cNvCxnSpPr>
              <a:cxnSpLocks/>
              <a:stCxn id="34" idx="3"/>
              <a:endCxn id="35" idx="1"/>
            </p:cNvCxnSpPr>
            <p:nvPr/>
          </p:nvCxnSpPr>
          <p:spPr>
            <a:xfrm>
              <a:off x="7409121" y="5081187"/>
              <a:ext cx="451874" cy="1870"/>
            </a:xfrm>
            <a:prstGeom prst="line">
              <a:avLst/>
            </a:prstGeom>
            <a:ln w="38100">
              <a:solidFill>
                <a:srgbClr val="00BBC4"/>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876AEDD1-DB0D-5F16-6CA6-C3EB031049D6}"/>
                </a:ext>
              </a:extLst>
            </p:cNvPr>
            <p:cNvCxnSpPr>
              <a:cxnSpLocks/>
            </p:cNvCxnSpPr>
            <p:nvPr/>
          </p:nvCxnSpPr>
          <p:spPr>
            <a:xfrm>
              <a:off x="7375354" y="2414286"/>
              <a:ext cx="474490" cy="0"/>
            </a:xfrm>
            <a:prstGeom prst="line">
              <a:avLst/>
            </a:prstGeom>
            <a:ln w="38100">
              <a:solidFill>
                <a:srgbClr val="003B55">
                  <a:alpha val="80000"/>
                </a:srgbClr>
              </a:solidFill>
            </a:ln>
          </p:spPr>
          <p:style>
            <a:lnRef idx="1">
              <a:schemeClr val="accent1"/>
            </a:lnRef>
            <a:fillRef idx="0">
              <a:schemeClr val="accent1"/>
            </a:fillRef>
            <a:effectRef idx="0">
              <a:schemeClr val="accent1"/>
            </a:effectRef>
            <a:fontRef idx="minor">
              <a:schemeClr val="tx1"/>
            </a:fontRef>
          </p:style>
        </p:cxnSp>
        <p:sp>
          <p:nvSpPr>
            <p:cNvPr id="29" name="Rectangle : coins arrondis 28">
              <a:extLst>
                <a:ext uri="{FF2B5EF4-FFF2-40B4-BE49-F238E27FC236}">
                  <a16:creationId xmlns:a16="http://schemas.microsoft.com/office/drawing/2014/main" id="{254BE0B3-FA18-4275-423C-01DC8B69C0B9}"/>
                </a:ext>
              </a:extLst>
            </p:cNvPr>
            <p:cNvSpPr/>
            <p:nvPr/>
          </p:nvSpPr>
          <p:spPr>
            <a:xfrm>
              <a:off x="7838693" y="3356360"/>
              <a:ext cx="2965143" cy="756924"/>
            </a:xfrm>
            <a:prstGeom prst="roundRect">
              <a:avLst/>
            </a:prstGeom>
            <a:solidFill>
              <a:srgbClr val="EA4F2A">
                <a:alpha val="80000"/>
              </a:srgbClr>
            </a:solidFill>
            <a:ln>
              <a:solidFill>
                <a:srgbClr val="F29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t>Engager la stratégie de l’entreprise vers les </a:t>
              </a:r>
              <a:r>
                <a:rPr lang="fr-FR" sz="1400" b="1"/>
                <a:t>enjeux de demain </a:t>
              </a:r>
            </a:p>
          </p:txBody>
        </p:sp>
      </p:grpSp>
      <p:sp>
        <p:nvSpPr>
          <p:cNvPr id="3" name="Slide Number Placeholder 5">
            <a:extLst>
              <a:ext uri="{FF2B5EF4-FFF2-40B4-BE49-F238E27FC236}">
                <a16:creationId xmlns:a16="http://schemas.microsoft.com/office/drawing/2014/main" id="{135B4337-C5A6-24FA-5B65-03C1F9BD98C9}"/>
              </a:ext>
            </a:extLst>
          </p:cNvPr>
          <p:cNvSpPr txBox="1">
            <a:spLocks/>
          </p:cNvSpPr>
          <p:nvPr/>
        </p:nvSpPr>
        <p:spPr>
          <a:xfrm>
            <a:off x="10496445" y="642170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a:solidFill>
                  <a:schemeClr val="bg1"/>
                </a:solidFill>
              </a:rPr>
              <a:pPr/>
              <a:t>8</a:t>
            </a:fld>
            <a:endParaRPr lang="en-US" sz="1600" b="1">
              <a:solidFill>
                <a:schemeClr val="bg1"/>
              </a:solidFill>
            </a:endParaRPr>
          </a:p>
        </p:txBody>
      </p:sp>
      <p:sp>
        <p:nvSpPr>
          <p:cNvPr id="5" name="Triangle isocèle 4">
            <a:extLst>
              <a:ext uri="{FF2B5EF4-FFF2-40B4-BE49-F238E27FC236}">
                <a16:creationId xmlns:a16="http://schemas.microsoft.com/office/drawing/2014/main" id="{647F605A-6CBC-F017-A208-281874974676}"/>
              </a:ext>
            </a:extLst>
          </p:cNvPr>
          <p:cNvSpPr/>
          <p:nvPr/>
        </p:nvSpPr>
        <p:spPr>
          <a:xfrm rot="5400000">
            <a:off x="435856" y="5888639"/>
            <a:ext cx="625288" cy="316006"/>
          </a:xfrm>
          <a:prstGeom prst="triangle">
            <a:avLst/>
          </a:prstGeom>
          <a:solidFill>
            <a:srgbClr val="F2928F">
              <a:alpha val="80000"/>
            </a:srgbClr>
          </a:solidFill>
          <a:ln>
            <a:solidFill>
              <a:srgbClr val="F29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1"/>
          </a:p>
        </p:txBody>
      </p:sp>
      <p:grpSp>
        <p:nvGrpSpPr>
          <p:cNvPr id="6" name="Groupe 5">
            <a:extLst>
              <a:ext uri="{FF2B5EF4-FFF2-40B4-BE49-F238E27FC236}">
                <a16:creationId xmlns:a16="http://schemas.microsoft.com/office/drawing/2014/main" id="{4C373D8C-898E-516E-E61D-1DFD8CAEEC39}"/>
              </a:ext>
            </a:extLst>
          </p:cNvPr>
          <p:cNvGrpSpPr/>
          <p:nvPr/>
        </p:nvGrpSpPr>
        <p:grpSpPr>
          <a:xfrm>
            <a:off x="1317571" y="5548908"/>
            <a:ext cx="9919505" cy="1075544"/>
            <a:chOff x="1679432" y="2143798"/>
            <a:chExt cx="9392581" cy="1075544"/>
          </a:xfrm>
        </p:grpSpPr>
        <p:sp>
          <p:nvSpPr>
            <p:cNvPr id="9" name="ZoneTexte 8">
              <a:extLst>
                <a:ext uri="{FF2B5EF4-FFF2-40B4-BE49-F238E27FC236}">
                  <a16:creationId xmlns:a16="http://schemas.microsoft.com/office/drawing/2014/main" id="{6259C1A5-8F67-A2C5-543B-E9ED01D5B004}"/>
                </a:ext>
              </a:extLst>
            </p:cNvPr>
            <p:cNvSpPr txBox="1"/>
            <p:nvPr/>
          </p:nvSpPr>
          <p:spPr>
            <a:xfrm>
              <a:off x="1914857" y="2199569"/>
              <a:ext cx="8771880" cy="830997"/>
            </a:xfrm>
            <a:prstGeom prst="rect">
              <a:avLst/>
            </a:prstGeom>
            <a:noFill/>
            <a:ln>
              <a:noFill/>
            </a:ln>
          </p:spPr>
          <p:txBody>
            <a:bodyPr wrap="square">
              <a:spAutoFit/>
            </a:bodyPr>
            <a:lstStyle/>
            <a:p>
              <a:pPr algn="ctr"/>
              <a:r>
                <a:rPr lang="fr-FR" sz="1600" dirty="0">
                  <a:solidFill>
                    <a:srgbClr val="004787"/>
                  </a:solidFill>
                  <a:sym typeface="Wingdings" panose="05000000000000000000" pitchFamily="2" charset="2"/>
                </a:rPr>
                <a:t>Il existe plusieurs standards de </a:t>
              </a:r>
              <a:r>
                <a:rPr lang="fr-FR" sz="1600" dirty="0" err="1">
                  <a:solidFill>
                    <a:srgbClr val="004787"/>
                  </a:solidFill>
                  <a:sym typeface="Wingdings" panose="05000000000000000000" pitchFamily="2" charset="2"/>
                </a:rPr>
                <a:t>reporting</a:t>
              </a:r>
              <a:r>
                <a:rPr lang="fr-FR" sz="1600" dirty="0">
                  <a:solidFill>
                    <a:srgbClr val="004787"/>
                  </a:solidFill>
                  <a:sym typeface="Wingdings" panose="05000000000000000000" pitchFamily="2" charset="2"/>
                </a:rPr>
                <a:t>.</a:t>
              </a:r>
            </a:p>
            <a:p>
              <a:pPr algn="ctr"/>
              <a:r>
                <a:rPr lang="fr-FR" sz="1600" dirty="0">
                  <a:solidFill>
                    <a:srgbClr val="004787"/>
                  </a:solidFill>
                  <a:sym typeface="Wingdings" panose="05000000000000000000" pitchFamily="2" charset="2"/>
                </a:rPr>
                <a:t>Parmi ceux-ci, </a:t>
              </a:r>
              <a:r>
                <a:rPr lang="fr-FR" sz="1600" b="1" dirty="0">
                  <a:solidFill>
                    <a:srgbClr val="004787"/>
                  </a:solidFill>
                  <a:sym typeface="Wingdings" panose="05000000000000000000" pitchFamily="2" charset="2"/>
                </a:rPr>
                <a:t>la norme VSME </a:t>
              </a:r>
              <a:r>
                <a:rPr lang="fr-FR" sz="1600" dirty="0">
                  <a:solidFill>
                    <a:srgbClr val="004787"/>
                  </a:solidFill>
                </a:rPr>
                <a:t>permet de débuter une démarche RSE avec un cadre de </a:t>
              </a:r>
              <a:r>
                <a:rPr lang="fr-FR" sz="1600" i="1" dirty="0" err="1">
                  <a:solidFill>
                    <a:srgbClr val="004787"/>
                  </a:solidFill>
                </a:rPr>
                <a:t>reporting</a:t>
              </a:r>
              <a:r>
                <a:rPr lang="fr-FR" sz="1600" i="1" dirty="0">
                  <a:solidFill>
                    <a:srgbClr val="004787"/>
                  </a:solidFill>
                </a:rPr>
                <a:t> </a:t>
              </a:r>
              <a:r>
                <a:rPr lang="fr-FR" sz="1600" dirty="0">
                  <a:solidFill>
                    <a:srgbClr val="004787"/>
                  </a:solidFill>
                </a:rPr>
                <a:t>de durabilité simplifié et </a:t>
              </a:r>
              <a:r>
                <a:rPr lang="fr-FR" sz="1600" b="1" dirty="0">
                  <a:solidFill>
                    <a:srgbClr val="004787"/>
                  </a:solidFill>
                  <a:sym typeface="Wingdings" panose="05000000000000000000" pitchFamily="2" charset="2"/>
                </a:rPr>
                <a:t>adapté aux PME.</a:t>
              </a:r>
              <a:endParaRPr lang="fr-FR" sz="1600" dirty="0">
                <a:solidFill>
                  <a:srgbClr val="004787"/>
                </a:solidFill>
              </a:endParaRPr>
            </a:p>
          </p:txBody>
        </p:sp>
        <p:sp>
          <p:nvSpPr>
            <p:cNvPr id="12" name="Rectangle : coins arrondis 11">
              <a:extLst>
                <a:ext uri="{FF2B5EF4-FFF2-40B4-BE49-F238E27FC236}">
                  <a16:creationId xmlns:a16="http://schemas.microsoft.com/office/drawing/2014/main" id="{E2A1F53D-5E55-9733-ADF6-CF83744472FE}"/>
                </a:ext>
              </a:extLst>
            </p:cNvPr>
            <p:cNvSpPr/>
            <p:nvPr/>
          </p:nvSpPr>
          <p:spPr>
            <a:xfrm>
              <a:off x="1679432" y="2143798"/>
              <a:ext cx="9392581" cy="1075544"/>
            </a:xfrm>
            <a:prstGeom prst="roundRect">
              <a:avLst/>
            </a:prstGeom>
            <a:noFill/>
            <a:ln w="19050">
              <a:solidFill>
                <a:srgbClr val="F29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fr-FR" sz="1100" b="1" i="0" u="sng"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3479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E4346A-8934-D309-B682-031040D2B3D6}"/>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490CF45-FA52-CF11-26E6-226DEE87A952}"/>
              </a:ext>
            </a:extLst>
          </p:cNvPr>
          <p:cNvSpPr>
            <a:spLocks noGrp="1"/>
          </p:cNvSpPr>
          <p:nvPr>
            <p:ph idx="1"/>
          </p:nvPr>
        </p:nvSpPr>
        <p:spPr>
          <a:xfrm>
            <a:off x="343250" y="1590736"/>
            <a:ext cx="7270197" cy="4351335"/>
          </a:xfrm>
        </p:spPr>
        <p:txBody>
          <a:bodyPr anchor="t">
            <a:noAutofit/>
          </a:bodyPr>
          <a:lstStyle/>
          <a:p>
            <a:pPr marL="0" indent="0">
              <a:buNone/>
            </a:pPr>
            <a:r>
              <a:rPr lang="fr-FR" sz="2300" dirty="0">
                <a:solidFill>
                  <a:schemeClr val="tx1"/>
                </a:solidFill>
                <a:latin typeface="+mn-lt"/>
                <a:cs typeface="Arial"/>
              </a:rPr>
              <a:t>2.1 La norme VSME : principaux objectifs</a:t>
            </a:r>
          </a:p>
          <a:p>
            <a:pPr marL="0" indent="0">
              <a:buNone/>
            </a:pPr>
            <a:endParaRPr lang="fr-FR" sz="1800" dirty="0">
              <a:solidFill>
                <a:schemeClr val="tx1"/>
              </a:solidFill>
              <a:latin typeface="+mn-lt"/>
              <a:cs typeface="Arial"/>
            </a:endParaRPr>
          </a:p>
          <a:p>
            <a:pPr marL="0" indent="0">
              <a:buNone/>
            </a:pPr>
            <a:r>
              <a:rPr lang="fr-FR" sz="2300" dirty="0">
                <a:solidFill>
                  <a:schemeClr val="tx1"/>
                </a:solidFill>
                <a:latin typeface="+mn-lt"/>
                <a:cs typeface="Arial"/>
              </a:rPr>
              <a:t>2.2 </a:t>
            </a:r>
            <a:r>
              <a:rPr lang="fr-FR" sz="2300" dirty="0">
                <a:solidFill>
                  <a:schemeClr val="tx1"/>
                </a:solidFill>
                <a:latin typeface="+mn-lt"/>
              </a:rPr>
              <a:t>Le fonctionnement de la norme</a:t>
            </a:r>
          </a:p>
          <a:p>
            <a:pPr marL="0" indent="0">
              <a:buNone/>
            </a:pPr>
            <a:endParaRPr lang="fr-FR" sz="1800" dirty="0">
              <a:solidFill>
                <a:schemeClr val="tx1"/>
              </a:solidFill>
              <a:latin typeface="+mn-lt"/>
            </a:endParaRPr>
          </a:p>
          <a:p>
            <a:pPr marL="0" indent="0">
              <a:buNone/>
            </a:pPr>
            <a:r>
              <a:rPr lang="fr-FR" sz="2300" dirty="0">
                <a:solidFill>
                  <a:schemeClr val="tx1"/>
                </a:solidFill>
                <a:latin typeface="+mn-lt"/>
              </a:rPr>
              <a:t>2.3 La finalité : le rapport RSE </a:t>
            </a:r>
          </a:p>
          <a:p>
            <a:pPr marL="0" indent="0">
              <a:buNone/>
            </a:pPr>
            <a:endParaRPr lang="fr-FR" sz="1800" dirty="0">
              <a:solidFill>
                <a:schemeClr val="tx1"/>
              </a:solidFill>
              <a:latin typeface="+mn-lt"/>
            </a:endParaRPr>
          </a:p>
          <a:p>
            <a:pPr marL="0" indent="0">
              <a:buNone/>
            </a:pPr>
            <a:r>
              <a:rPr lang="fr-FR" sz="2300" dirty="0">
                <a:solidFill>
                  <a:schemeClr val="tx1"/>
                </a:solidFill>
                <a:latin typeface="+mn-lt"/>
              </a:rPr>
              <a:t>2.4 Vision sur le contenu de la norme – Basique et Complet </a:t>
            </a:r>
          </a:p>
          <a:p>
            <a:pPr marL="0" indent="0">
              <a:buNone/>
            </a:pPr>
            <a:endParaRPr lang="fr-FR" sz="1800" dirty="0">
              <a:solidFill>
                <a:schemeClr val="tx1"/>
              </a:solidFill>
              <a:latin typeface="+mn-lt"/>
            </a:endParaRPr>
          </a:p>
          <a:p>
            <a:pPr marL="0" indent="0">
              <a:buNone/>
            </a:pPr>
            <a:r>
              <a:rPr lang="fr-FR" sz="2300" dirty="0">
                <a:solidFill>
                  <a:schemeClr val="tx1"/>
                </a:solidFill>
                <a:latin typeface="+mn-lt"/>
              </a:rPr>
              <a:t>2.5 Quels outils à votre disposition ?</a:t>
            </a:r>
          </a:p>
          <a:p>
            <a:pPr marL="342900" indent="-342900">
              <a:buFont typeface="Wingdings" panose="05000000000000000000" pitchFamily="2" charset="2"/>
              <a:buChar char="à"/>
            </a:pPr>
            <a:r>
              <a:rPr lang="fr-FR" sz="2300" dirty="0">
                <a:solidFill>
                  <a:schemeClr val="tx1"/>
                </a:solidFill>
                <a:latin typeface="+mn-lt"/>
                <a:sym typeface="Wingdings" panose="05000000000000000000" pitchFamily="2" charset="2"/>
              </a:rPr>
              <a:t>L</a:t>
            </a:r>
            <a:r>
              <a:rPr lang="fr-FR" sz="2300" dirty="0">
                <a:solidFill>
                  <a:schemeClr val="tx1"/>
                </a:solidFill>
                <a:latin typeface="+mn-lt"/>
              </a:rPr>
              <a:t>e fichier de conformité de l’EFRAG</a:t>
            </a:r>
          </a:p>
          <a:p>
            <a:pPr marL="342900" indent="-342900">
              <a:buFont typeface="Wingdings" panose="05000000000000000000" pitchFamily="2" charset="2"/>
              <a:buChar char="à"/>
            </a:pPr>
            <a:r>
              <a:rPr lang="fr-FR" sz="2300" dirty="0">
                <a:solidFill>
                  <a:schemeClr val="tx1"/>
                </a:solidFill>
                <a:latin typeface="+mn-lt"/>
              </a:rPr>
              <a:t>Le Portail RSE</a:t>
            </a:r>
          </a:p>
        </p:txBody>
      </p:sp>
      <p:sp>
        <p:nvSpPr>
          <p:cNvPr id="18" name="ZoneTexte 17">
            <a:extLst>
              <a:ext uri="{FF2B5EF4-FFF2-40B4-BE49-F238E27FC236}">
                <a16:creationId xmlns:a16="http://schemas.microsoft.com/office/drawing/2014/main" id="{FAF663CC-67C6-5BD5-BEC5-8A07ED3365C9}"/>
              </a:ext>
            </a:extLst>
          </p:cNvPr>
          <p:cNvSpPr txBox="1"/>
          <p:nvPr/>
        </p:nvSpPr>
        <p:spPr>
          <a:xfrm>
            <a:off x="1274931" y="554510"/>
            <a:ext cx="5713098" cy="523220"/>
          </a:xfrm>
          <a:prstGeom prst="rect">
            <a:avLst/>
          </a:prstGeom>
          <a:noFill/>
        </p:spPr>
        <p:txBody>
          <a:bodyPr wrap="square" rtlCol="0">
            <a:spAutoFit/>
          </a:bodyPr>
          <a:lstStyle/>
          <a:p>
            <a:r>
              <a:rPr lang="fr-FR" sz="2800" b="1" dirty="0">
                <a:solidFill>
                  <a:schemeClr val="accent1"/>
                </a:solidFill>
                <a:latin typeface="Arial" panose="020B0604020202020204" pitchFamily="34" charset="0"/>
                <a:cs typeface="Arial" panose="020B0604020202020204" pitchFamily="34" charset="0"/>
              </a:rPr>
              <a:t>Le contenu de la norme VSME</a:t>
            </a:r>
          </a:p>
        </p:txBody>
      </p:sp>
      <p:sp>
        <p:nvSpPr>
          <p:cNvPr id="3" name="Slide Number Placeholder 5">
            <a:extLst>
              <a:ext uri="{FF2B5EF4-FFF2-40B4-BE49-F238E27FC236}">
                <a16:creationId xmlns:a16="http://schemas.microsoft.com/office/drawing/2014/main" id="{3B6FD846-0BEA-44C8-52C8-2DD95A6ECAEB}"/>
              </a:ext>
            </a:extLst>
          </p:cNvPr>
          <p:cNvSpPr txBox="1">
            <a:spLocks/>
          </p:cNvSpPr>
          <p:nvPr/>
        </p:nvSpPr>
        <p:spPr>
          <a:xfrm>
            <a:off x="165908" y="6369199"/>
            <a:ext cx="851708" cy="3688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000" b="1" smtClean="0">
                <a:solidFill>
                  <a:schemeClr val="bg1"/>
                </a:solidFill>
              </a:rPr>
              <a:pPr algn="l"/>
              <a:t>9</a:t>
            </a:fld>
            <a:endParaRPr lang="en-US" sz="2000" b="1">
              <a:solidFill>
                <a:schemeClr val="bg1"/>
              </a:solidFill>
            </a:endParaRPr>
          </a:p>
        </p:txBody>
      </p:sp>
      <p:pic>
        <p:nvPicPr>
          <p:cNvPr id="5" name="Picture 2" descr="Images Gratuites : Contexte, la nature, vert, feuilles vertes, Botanique,  botanique, texture, feuille, flore, fond d'écran, Couleur, fermer,  environnement, végétation, fleur, Plante terrestre, organisme, Plante  vasculaire, arbre, herbe, fougère, plante ...">
            <a:extLst>
              <a:ext uri="{FF2B5EF4-FFF2-40B4-BE49-F238E27FC236}">
                <a16:creationId xmlns:a16="http://schemas.microsoft.com/office/drawing/2014/main" id="{58C043DF-476F-DA8E-D8D6-BBABA574A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70651" y="1126020"/>
            <a:ext cx="6857998" cy="4605962"/>
          </a:xfrm>
          <a:prstGeom prst="rect">
            <a:avLst/>
          </a:prstGeom>
          <a:solidFill>
            <a:schemeClr val="bg1"/>
          </a:solidFill>
        </p:spPr>
      </p:pic>
    </p:spTree>
    <p:extLst>
      <p:ext uri="{BB962C8B-B14F-4D97-AF65-F5344CB8AC3E}">
        <p14:creationId xmlns:p14="http://schemas.microsoft.com/office/powerpoint/2010/main" val="1211908023"/>
      </p:ext>
    </p:extLst>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000000"/>
      </a:dk2>
      <a:lt2>
        <a:srgbClr val="F7F3E9"/>
      </a:lt2>
      <a:accent1>
        <a:srgbClr val="004787"/>
      </a:accent1>
      <a:accent2>
        <a:srgbClr val="3553A3"/>
      </a:accent2>
      <a:accent3>
        <a:srgbClr val="E1CC9F"/>
      </a:accent3>
      <a:accent4>
        <a:srgbClr val="F9DF13"/>
      </a:accent4>
      <a:accent5>
        <a:srgbClr val="EF785C"/>
      </a:accent5>
      <a:accent6>
        <a:srgbClr val="A3BFB5"/>
      </a:accent6>
      <a:hlink>
        <a:srgbClr val="3453A3"/>
      </a:hlink>
      <a:folHlink>
        <a:srgbClr val="EF785C"/>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Mazars_Palette">
      <a:dk1>
        <a:srgbClr val="787878"/>
      </a:dk1>
      <a:lt1>
        <a:srgbClr val="FFFFFF"/>
      </a:lt1>
      <a:dk2>
        <a:srgbClr val="0071CE"/>
      </a:dk2>
      <a:lt2>
        <a:srgbClr val="F3F3F3"/>
      </a:lt2>
      <a:accent1>
        <a:srgbClr val="081F8F"/>
      </a:accent1>
      <a:accent2>
        <a:srgbClr val="704B63"/>
      </a:accent2>
      <a:accent3>
        <a:srgbClr val="438375"/>
      </a:accent3>
      <a:accent4>
        <a:srgbClr val="3D49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Default_Theme_2023.pptx" id="{62F5AAD2-9686-462C-AE0A-844BCBCA1DE6}" vid="{48BEBADC-67E5-404D-ADCD-F727772C77E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 dockstate="right" visibility="0" width="438" row="3">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87DD817-3DBF-4B7A-9409-E7BE62FCC07B}">
  <we:reference id="657a6b58-fee0-4387-8fad-83746dc3255b" version="2.0.0.0"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95AD59B-866C-424A-AB12-C8CB7B57476B}">
  <we:reference id="wa104381063" version="1.0.0.1" store="fr-FR"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54CE3B07A0D84E95748A05302C39B1" ma:contentTypeVersion="3" ma:contentTypeDescription="Crée un document." ma:contentTypeScope="" ma:versionID="2d177cd2e727e271472f0d92dd76dd08">
  <xsd:schema xmlns:xsd="http://www.w3.org/2001/XMLSchema" xmlns:xs="http://www.w3.org/2001/XMLSchema" xmlns:p="http://schemas.microsoft.com/office/2006/metadata/properties" xmlns:ns2="6a152ce4-944f-4052-ab17-ce24115c0a4a" targetNamespace="http://schemas.microsoft.com/office/2006/metadata/properties" ma:root="true" ma:fieldsID="6c82fbfdd502599fbc2c0a52f0e14d5a" ns2:_="">
    <xsd:import namespace="6a152ce4-944f-4052-ab17-ce24115c0a4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52ce4-944f-4052-ab17-ce24115c0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895C0-8CC9-4C86-82A6-9AC5147190B3}">
  <ds:schemaRefs>
    <ds:schemaRef ds:uri="http://purl.org/dc/dcmitype/"/>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e7fee3c8-9002-4ac8-9ab5-2fce10a87d29"/>
  </ds:schemaRefs>
</ds:datastoreItem>
</file>

<file path=customXml/itemProps2.xml><?xml version="1.0" encoding="utf-8"?>
<ds:datastoreItem xmlns:ds="http://schemas.openxmlformats.org/officeDocument/2006/customXml" ds:itemID="{E3E15001-0248-4369-A664-6338687967CD}">
  <ds:schemaRefs>
    <ds:schemaRef ds:uri="http://schemas.microsoft.com/sharepoint/v3/contenttype/forms"/>
  </ds:schemaRefs>
</ds:datastoreItem>
</file>

<file path=customXml/itemProps3.xml><?xml version="1.0" encoding="utf-8"?>
<ds:datastoreItem xmlns:ds="http://schemas.openxmlformats.org/officeDocument/2006/customXml" ds:itemID="{545B73C8-3D8E-48FB-B311-96C7127DA365}"/>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Office 2013 - 2022 Theme</Template>
  <TotalTime>1409</TotalTime>
  <Words>2581</Words>
  <PresentationFormat>Widescreen</PresentationFormat>
  <Paragraphs>348</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Thème Office</vt:lpstr>
      <vt:lpstr>Content slides</vt:lpstr>
      <vt:lpstr>PowerPoint Presentation</vt:lpstr>
      <vt:lpstr>PowerPoint Presentation</vt:lpstr>
      <vt:lpstr> 1.1 Actualité et contexte normatifs   Le contexte législatif et règlementaire français et européen étant particulièrement mouvant, cette slide doit être adaptée en fonction de l’actualité.  </vt:lpstr>
      <vt:lpstr>1.2 Un contexte qui renforce le rôle sociétal des entreprises  </vt:lpstr>
      <vt:lpstr>1.2 Un contexte qui renforce le rôle sociétal des entreprises </vt:lpstr>
      <vt:lpstr>1.3 Un outil indispensable pour piloter la performance </vt:lpstr>
      <vt:lpstr>1.4 Apporter du confort sur le reporting de durabilité : un gage de crédibilité et de confiance </vt:lpstr>
      <vt:lpstr>Synthèse : quel intérêt du reporting volontaire ? </vt:lpstr>
      <vt:lpstr>PowerPoint Presentation</vt:lpstr>
      <vt:lpstr>2.1 La norme VSME : une norme adaptée aux attentes des PME </vt:lpstr>
      <vt:lpstr>2.2 Le fonctionnement de la norme  </vt:lpstr>
      <vt:lpstr>2.3 Votre finalité : quel livrable ?    </vt:lpstr>
      <vt:lpstr>Module Basique </vt:lpstr>
      <vt:lpstr>Module Complet</vt:lpstr>
      <vt:lpstr>2.6 Quels outils à votre disposition ? EFRAG – fichier de conformité </vt:lpstr>
      <vt:lpstr>2.6 Quels outils à votre disposition ? Portail RSE </vt:lpstr>
      <vt:lpstr>PowerPoint Presentation</vt:lpstr>
      <vt:lpstr>3.1  Mise en place de VSME dans mon entreprise : quelles étapes ? (1/2)  </vt:lpstr>
      <vt:lpstr>3.1  Mise en place de VSME par [l'entreprise] : quelles étapes ? (2/2) </vt:lpstr>
      <vt:lpstr>3.2 Quelles sont les bonnes pratiques pour [l’entreprise] afin d’avancer sereinement dans cette démarche ? </vt:lpstr>
      <vt:lpstr>3.3 Les étapes clés pour [le commissaire aux comptes] - Etapes opérationnelles  </vt:lpstr>
      <vt:lpstr>Conclusion : Synthèse et messages clés  </vt:lpstr>
      <vt:lpstr>Annexe A : Lien vers la norme de l’EFRAG </vt:lpstr>
      <vt:lpstr>Annexe B : ESRS vs VSME - remise en contexte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2025-03-13T07:13:41Z</cp:lastPrinted>
  <dcterms:created xsi:type="dcterms:W3CDTF">2021-09-14T07:50:37Z</dcterms:created>
  <dcterms:modified xsi:type="dcterms:W3CDTF">2025-07-25T06:26:54Z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0x0101002754CE3B07A0D84E95748A05302C39B1</vt:lpwstr>
  </property>
  <property fmtid="{D5CDD505-2E9C-101B-9397-08002B2CF9AE}" pid="3" name="Order">
    <vt:r8>5000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y fmtid="{D5CDD505-2E9C-101B-9397-08002B2CF9AE}" pid="11" name="MSIP_Label_fe9645ce-24f7-4fa7-847c-11dc6037a35a_Tag">
    <vt:lpwstr>10, 3, 0, 1</vt:lpwstr>
  </property>
  <property fmtid="{D5CDD505-2E9C-101B-9397-08002B2CF9AE}" pid="12" name="MSIP_Label_fe9645ce-24f7-4fa7-847c-11dc6037a35a_Enabled">
    <vt:lpwstr>true</vt:lpwstr>
  </property>
  <property fmtid="{D5CDD505-2E9C-101B-9397-08002B2CF9AE}" pid="13" name="MSIP_Label_fe9645ce-24f7-4fa7-847c-11dc6037a35a_ActionId">
    <vt:lpwstr>721dca3e-dce3-4339-aa13-a045f8d4c322</vt:lpwstr>
  </property>
  <property fmtid="{D5CDD505-2E9C-101B-9397-08002B2CF9AE}" pid="14" name="MSIP_Label_fe9645ce-24f7-4fa7-847c-11dc6037a35a_SetDate">
    <vt:lpwstr>2025-04-30T15:19:57Z</vt:lpwstr>
  </property>
  <property fmtid="{D5CDD505-2E9C-101B-9397-08002B2CF9AE}" pid="15" name="MSIP_Label_fe9645ce-24f7-4fa7-847c-11dc6037a35a_SiteId">
    <vt:lpwstr>b9e9ed43-edf4-4755-925b-76f18f50dbe7</vt:lpwstr>
  </property>
  <property fmtid="{D5CDD505-2E9C-101B-9397-08002B2CF9AE}" pid="16" name="MSIP_Label_fe9645ce-24f7-4fa7-847c-11dc6037a35a_ContentBits">
    <vt:lpwstr>0</vt:lpwstr>
  </property>
  <property fmtid="{D5CDD505-2E9C-101B-9397-08002B2CF9AE}" pid="17" name="MSIP_Label_fe9645ce-24f7-4fa7-847c-11dc6037a35a_Method">
    <vt:lpwstr>Standard</vt:lpwstr>
  </property>
  <property fmtid="{D5CDD505-2E9C-101B-9397-08002B2CF9AE}" pid="18" name="MSIP_Label_fe9645ce-24f7-4fa7-847c-11dc6037a35a_Name">
    <vt:lpwstr>(FRA) C-Confidentiel</vt:lpwstr>
  </property>
</Properties>
</file>